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57" r:id="rId3"/>
    <p:sldId id="272" r:id="rId4"/>
    <p:sldId id="261" r:id="rId5"/>
    <p:sldId id="260" r:id="rId6"/>
    <p:sldId id="273" r:id="rId7"/>
    <p:sldId id="270" r:id="rId8"/>
    <p:sldId id="271" r:id="rId9"/>
    <p:sldId id="258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835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4FD6A58-D2E9-4575-B4AF-AFD1B3E9E67E}" v="10" dt="2024-02-17T03:34:40.0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52" d="100"/>
          <a:sy n="152" d="100"/>
        </p:scale>
        <p:origin x="604" y="-16"/>
      </p:cViewPr>
      <p:guideLst>
        <p:guide orient="horz" pos="2160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U, Ran" userId="c7e3b506-02d4-4f7d-9d09-ca1f485a634b" providerId="ADAL" clId="{7902DF6B-D701-4E79-88BA-E95E1D359BC3}"/>
    <pc:docChg chg="undo redo custSel addSld delSld modSld modMainMaster">
      <pc:chgData name="LIU, Ran" userId="c7e3b506-02d4-4f7d-9d09-ca1f485a634b" providerId="ADAL" clId="{7902DF6B-D701-4E79-88BA-E95E1D359BC3}" dt="2023-11-21T08:40:34.627" v="2867" actId="20577"/>
      <pc:docMkLst>
        <pc:docMk/>
      </pc:docMkLst>
      <pc:sldChg chg="addSp delSp modSp new del mod chgLayout">
        <pc:chgData name="LIU, Ran" userId="c7e3b506-02d4-4f7d-9d09-ca1f485a634b" providerId="ADAL" clId="{7902DF6B-D701-4E79-88BA-E95E1D359BC3}" dt="2023-11-14T09:26:58.946" v="107" actId="2696"/>
        <pc:sldMkLst>
          <pc:docMk/>
          <pc:sldMk cId="625664442" sldId="256"/>
        </pc:sldMkLst>
        <pc:spChg chg="mod ord">
          <ac:chgData name="LIU, Ran" userId="c7e3b506-02d4-4f7d-9d09-ca1f485a634b" providerId="ADAL" clId="{7902DF6B-D701-4E79-88BA-E95E1D359BC3}" dt="2023-11-14T09:25:19.799" v="98" actId="1076"/>
          <ac:spMkLst>
            <pc:docMk/>
            <pc:sldMk cId="625664442" sldId="256"/>
            <ac:spMk id="2" creationId="{7F9426B2-6617-BB09-3CA4-E29836A1B605}"/>
          </ac:spMkLst>
        </pc:spChg>
        <pc:spChg chg="del mod">
          <ac:chgData name="LIU, Ran" userId="c7e3b506-02d4-4f7d-9d09-ca1f485a634b" providerId="ADAL" clId="{7902DF6B-D701-4E79-88BA-E95E1D359BC3}" dt="2023-11-14T09:25:06.867" v="95" actId="6264"/>
          <ac:spMkLst>
            <pc:docMk/>
            <pc:sldMk cId="625664442" sldId="256"/>
            <ac:spMk id="3" creationId="{988F0398-7037-9290-443F-D155488606F2}"/>
          </ac:spMkLst>
        </pc:spChg>
        <pc:spChg chg="add del mod">
          <ac:chgData name="LIU, Ran" userId="c7e3b506-02d4-4f7d-9d09-ca1f485a634b" providerId="ADAL" clId="{7902DF6B-D701-4E79-88BA-E95E1D359BC3}" dt="2023-11-14T09:25:06.867" v="95" actId="6264"/>
          <ac:spMkLst>
            <pc:docMk/>
            <pc:sldMk cId="625664442" sldId="256"/>
            <ac:spMk id="4" creationId="{3D24A613-C5F8-3AC4-B67E-E21D39262172}"/>
          </ac:spMkLst>
        </pc:spChg>
        <pc:spChg chg="add mod">
          <ac:chgData name="LIU, Ran" userId="c7e3b506-02d4-4f7d-9d09-ca1f485a634b" providerId="ADAL" clId="{7902DF6B-D701-4E79-88BA-E95E1D359BC3}" dt="2023-11-14T09:25:28.094" v="104" actId="20577"/>
          <ac:spMkLst>
            <pc:docMk/>
            <pc:sldMk cId="625664442" sldId="256"/>
            <ac:spMk id="5" creationId="{03CC55AF-87D9-F556-5F57-21920A705FBE}"/>
          </ac:spMkLst>
        </pc:spChg>
      </pc:sldChg>
      <pc:sldChg chg="addSp delSp modSp new del mod chgLayout">
        <pc:chgData name="LIU, Ran" userId="c7e3b506-02d4-4f7d-9d09-ca1f485a634b" providerId="ADAL" clId="{7902DF6B-D701-4E79-88BA-E95E1D359BC3}" dt="2023-11-14T09:24:20.054" v="86" actId="47"/>
        <pc:sldMkLst>
          <pc:docMk/>
          <pc:sldMk cId="937917091" sldId="256"/>
        </pc:sldMkLst>
        <pc:spChg chg="del">
          <ac:chgData name="LIU, Ran" userId="c7e3b506-02d4-4f7d-9d09-ca1f485a634b" providerId="ADAL" clId="{7902DF6B-D701-4E79-88BA-E95E1D359BC3}" dt="2023-11-14T09:22:30.735" v="58" actId="700"/>
          <ac:spMkLst>
            <pc:docMk/>
            <pc:sldMk cId="937917091" sldId="256"/>
            <ac:spMk id="2" creationId="{10A6B3BE-957A-A655-DB87-A741383F737A}"/>
          </ac:spMkLst>
        </pc:spChg>
        <pc:spChg chg="add mod ord">
          <ac:chgData name="LIU, Ran" userId="c7e3b506-02d4-4f7d-9d09-ca1f485a634b" providerId="ADAL" clId="{7902DF6B-D701-4E79-88BA-E95E1D359BC3}" dt="2023-11-14T09:22:37.593" v="62" actId="20577"/>
          <ac:spMkLst>
            <pc:docMk/>
            <pc:sldMk cId="937917091" sldId="256"/>
            <ac:spMk id="3" creationId="{5BCDB5A4-FEE3-B49B-EC1E-7864C8D3C651}"/>
          </ac:spMkLst>
        </pc:spChg>
      </pc:sldChg>
      <pc:sldChg chg="addSp delSp modSp new mod">
        <pc:chgData name="LIU, Ran" userId="c7e3b506-02d4-4f7d-9d09-ca1f485a634b" providerId="ADAL" clId="{7902DF6B-D701-4E79-88BA-E95E1D359BC3}" dt="2023-11-14T12:55:26.238" v="556" actId="20577"/>
        <pc:sldMkLst>
          <pc:docMk/>
          <pc:sldMk cId="2268482340" sldId="256"/>
        </pc:sldMkLst>
        <pc:spChg chg="add mod">
          <ac:chgData name="LIU, Ran" userId="c7e3b506-02d4-4f7d-9d09-ca1f485a634b" providerId="ADAL" clId="{7902DF6B-D701-4E79-88BA-E95E1D359BC3}" dt="2023-11-14T12:27:59.989" v="383" actId="255"/>
          <ac:spMkLst>
            <pc:docMk/>
            <pc:sldMk cId="2268482340" sldId="256"/>
            <ac:spMk id="2" creationId="{6144BE17-C455-5A75-9784-85137D4477F3}"/>
          </ac:spMkLst>
        </pc:spChg>
        <pc:spChg chg="del mod">
          <ac:chgData name="LIU, Ran" userId="c7e3b506-02d4-4f7d-9d09-ca1f485a634b" providerId="ADAL" clId="{7902DF6B-D701-4E79-88BA-E95E1D359BC3}" dt="2023-11-14T09:28:53.915" v="154" actId="478"/>
          <ac:spMkLst>
            <pc:docMk/>
            <pc:sldMk cId="2268482340" sldId="256"/>
            <ac:spMk id="2" creationId="{CE620265-103D-2EDB-C5B4-6C2897F319E1}"/>
          </ac:spMkLst>
        </pc:spChg>
        <pc:spChg chg="del">
          <ac:chgData name="LIU, Ran" userId="c7e3b506-02d4-4f7d-9d09-ca1f485a634b" providerId="ADAL" clId="{7902DF6B-D701-4E79-88BA-E95E1D359BC3}" dt="2023-11-14T09:27:19.158" v="117" actId="478"/>
          <ac:spMkLst>
            <pc:docMk/>
            <pc:sldMk cId="2268482340" sldId="256"/>
            <ac:spMk id="3" creationId="{0ADF6C67-B869-D266-385C-33052B28D559}"/>
          </ac:spMkLst>
        </pc:spChg>
        <pc:spChg chg="add del mod">
          <ac:chgData name="LIU, Ran" userId="c7e3b506-02d4-4f7d-9d09-ca1f485a634b" providerId="ADAL" clId="{7902DF6B-D701-4E79-88BA-E95E1D359BC3}" dt="2023-11-14T09:27:18.294" v="116" actId="478"/>
          <ac:spMkLst>
            <pc:docMk/>
            <pc:sldMk cId="2268482340" sldId="256"/>
            <ac:spMk id="4" creationId="{71CB3692-37D8-6694-29A3-AAA87B51932A}"/>
          </ac:spMkLst>
        </pc:spChg>
        <pc:spChg chg="add mod">
          <ac:chgData name="LIU, Ran" userId="c7e3b506-02d4-4f7d-9d09-ca1f485a634b" providerId="ADAL" clId="{7902DF6B-D701-4E79-88BA-E95E1D359BC3}" dt="2023-11-14T09:37:39.152" v="275" actId="1076"/>
          <ac:spMkLst>
            <pc:docMk/>
            <pc:sldMk cId="2268482340" sldId="256"/>
            <ac:spMk id="4" creationId="{EA7A807D-C618-68E9-2BF6-EAD2103DE5D9}"/>
          </ac:spMkLst>
        </pc:spChg>
        <pc:spChg chg="add del mod">
          <ac:chgData name="LIU, Ran" userId="c7e3b506-02d4-4f7d-9d09-ca1f485a634b" providerId="ADAL" clId="{7902DF6B-D701-4E79-88BA-E95E1D359BC3}" dt="2023-11-14T09:28:52.410" v="153" actId="478"/>
          <ac:spMkLst>
            <pc:docMk/>
            <pc:sldMk cId="2268482340" sldId="256"/>
            <ac:spMk id="5" creationId="{B1FBCCCD-4E1B-8FF2-F282-DF7D374C7B80}"/>
          </ac:spMkLst>
        </pc:spChg>
        <pc:spChg chg="add mod ord">
          <ac:chgData name="LIU, Ran" userId="c7e3b506-02d4-4f7d-9d09-ca1f485a634b" providerId="ADAL" clId="{7902DF6B-D701-4E79-88BA-E95E1D359BC3}" dt="2023-11-14T09:37:01.306" v="272" actId="1076"/>
          <ac:spMkLst>
            <pc:docMk/>
            <pc:sldMk cId="2268482340" sldId="256"/>
            <ac:spMk id="6" creationId="{D00F5482-DDB4-8E74-BCE3-8BB73D04C8A4}"/>
          </ac:spMkLst>
        </pc:spChg>
        <pc:spChg chg="add mod ord">
          <ac:chgData name="LIU, Ran" userId="c7e3b506-02d4-4f7d-9d09-ca1f485a634b" providerId="ADAL" clId="{7902DF6B-D701-4E79-88BA-E95E1D359BC3}" dt="2023-11-14T09:32:04.930" v="171" actId="167"/>
          <ac:spMkLst>
            <pc:docMk/>
            <pc:sldMk cId="2268482340" sldId="256"/>
            <ac:spMk id="7" creationId="{7DCAB6A5-BC07-C097-5E43-F0E850421267}"/>
          </ac:spMkLst>
        </pc:spChg>
        <pc:spChg chg="add mod">
          <ac:chgData name="LIU, Ran" userId="c7e3b506-02d4-4f7d-9d09-ca1f485a634b" providerId="ADAL" clId="{7902DF6B-D701-4E79-88BA-E95E1D359BC3}" dt="2023-11-14T09:46:33.620" v="314" actId="14100"/>
          <ac:spMkLst>
            <pc:docMk/>
            <pc:sldMk cId="2268482340" sldId="256"/>
            <ac:spMk id="10" creationId="{DF523F1C-D76E-59DC-A6DB-06985C74A13D}"/>
          </ac:spMkLst>
        </pc:spChg>
        <pc:spChg chg="add mod">
          <ac:chgData name="LIU, Ran" userId="c7e3b506-02d4-4f7d-9d09-ca1f485a634b" providerId="ADAL" clId="{7902DF6B-D701-4E79-88BA-E95E1D359BC3}" dt="2023-11-14T09:37:59.151" v="276" actId="113"/>
          <ac:spMkLst>
            <pc:docMk/>
            <pc:sldMk cId="2268482340" sldId="256"/>
            <ac:spMk id="11" creationId="{CCAFA84B-D597-7461-2773-1A7F6E4F2780}"/>
          </ac:spMkLst>
        </pc:spChg>
        <pc:spChg chg="add mod">
          <ac:chgData name="LIU, Ran" userId="c7e3b506-02d4-4f7d-9d09-ca1f485a634b" providerId="ADAL" clId="{7902DF6B-D701-4E79-88BA-E95E1D359BC3}" dt="2023-11-14T12:27:14.071" v="371" actId="1076"/>
          <ac:spMkLst>
            <pc:docMk/>
            <pc:sldMk cId="2268482340" sldId="256"/>
            <ac:spMk id="12" creationId="{D8E25DBF-F274-5AB6-5E3B-F9739FEE754A}"/>
          </ac:spMkLst>
        </pc:spChg>
        <pc:spChg chg="add del">
          <ac:chgData name="LIU, Ran" userId="c7e3b506-02d4-4f7d-9d09-ca1f485a634b" providerId="ADAL" clId="{7902DF6B-D701-4E79-88BA-E95E1D359BC3}" dt="2023-11-14T09:39:18.108" v="278" actId="11529"/>
          <ac:spMkLst>
            <pc:docMk/>
            <pc:sldMk cId="2268482340" sldId="256"/>
            <ac:spMk id="13" creationId="{AB7C812B-3FDF-0AB2-684F-C400982F6785}"/>
          </ac:spMkLst>
        </pc:spChg>
        <pc:spChg chg="add mod">
          <ac:chgData name="LIU, Ran" userId="c7e3b506-02d4-4f7d-9d09-ca1f485a634b" providerId="ADAL" clId="{7902DF6B-D701-4E79-88BA-E95E1D359BC3}" dt="2023-11-14T12:55:26.238" v="556" actId="20577"/>
          <ac:spMkLst>
            <pc:docMk/>
            <pc:sldMk cId="2268482340" sldId="256"/>
            <ac:spMk id="14" creationId="{FCED0FF0-DA8D-1AD1-C14A-5717D0F813A3}"/>
          </ac:spMkLst>
        </pc:spChg>
        <pc:picChg chg="add mod">
          <ac:chgData name="LIU, Ran" userId="c7e3b506-02d4-4f7d-9d09-ca1f485a634b" providerId="ADAL" clId="{7902DF6B-D701-4E79-88BA-E95E1D359BC3}" dt="2023-11-14T09:36:01.200" v="237" actId="1076"/>
          <ac:picMkLst>
            <pc:docMk/>
            <pc:sldMk cId="2268482340" sldId="256"/>
            <ac:picMk id="9" creationId="{C4814F00-2000-A291-2068-B74345E753D1}"/>
          </ac:picMkLst>
        </pc:picChg>
      </pc:sldChg>
      <pc:sldChg chg="addSp delSp modSp del mod chgLayout">
        <pc:chgData name="LIU, Ran" userId="c7e3b506-02d4-4f7d-9d09-ca1f485a634b" providerId="ADAL" clId="{7902DF6B-D701-4E79-88BA-E95E1D359BC3}" dt="2023-11-14T09:22:21.380" v="56" actId="2696"/>
        <pc:sldMkLst>
          <pc:docMk/>
          <pc:sldMk cId="3792389448" sldId="256"/>
        </pc:sldMkLst>
        <pc:spChg chg="mod ord">
          <ac:chgData name="LIU, Ran" userId="c7e3b506-02d4-4f7d-9d09-ca1f485a634b" providerId="ADAL" clId="{7902DF6B-D701-4E79-88BA-E95E1D359BC3}" dt="2023-11-14T09:17:36.742" v="6" actId="6264"/>
          <ac:spMkLst>
            <pc:docMk/>
            <pc:sldMk cId="3792389448" sldId="256"/>
            <ac:spMk id="2" creationId="{A5C94344-D4A6-D3AE-3214-C83032A7CC4C}"/>
          </ac:spMkLst>
        </pc:spChg>
        <pc:spChg chg="add mod">
          <ac:chgData name="LIU, Ran" userId="c7e3b506-02d4-4f7d-9d09-ca1f485a634b" providerId="ADAL" clId="{7902DF6B-D701-4E79-88BA-E95E1D359BC3}" dt="2023-11-14T09:17:25.241" v="5" actId="20577"/>
          <ac:spMkLst>
            <pc:docMk/>
            <pc:sldMk cId="3792389448" sldId="256"/>
            <ac:spMk id="4" creationId="{5D5CA3F6-D9B9-B8F3-A54B-91ABC91CEB94}"/>
          </ac:spMkLst>
        </pc:spChg>
        <pc:spChg chg="add del mod">
          <ac:chgData name="LIU, Ran" userId="c7e3b506-02d4-4f7d-9d09-ca1f485a634b" providerId="ADAL" clId="{7902DF6B-D701-4E79-88BA-E95E1D359BC3}" dt="2023-11-14T09:17:36.742" v="6" actId="6264"/>
          <ac:spMkLst>
            <pc:docMk/>
            <pc:sldMk cId="3792389448" sldId="256"/>
            <ac:spMk id="5" creationId="{A9964F15-1A4A-32C6-701C-07D8BCDFDC75}"/>
          </ac:spMkLst>
        </pc:spChg>
        <pc:picChg chg="mod">
          <ac:chgData name="LIU, Ran" userId="c7e3b506-02d4-4f7d-9d09-ca1f485a634b" providerId="ADAL" clId="{7902DF6B-D701-4E79-88BA-E95E1D359BC3}" dt="2023-11-14T09:17:08.587" v="2" actId="1076"/>
          <ac:picMkLst>
            <pc:docMk/>
            <pc:sldMk cId="3792389448" sldId="256"/>
            <ac:picMk id="3" creationId="{B30D880B-F4BF-DDAA-B429-27391FD714DD}"/>
          </ac:picMkLst>
        </pc:pic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52369086" sldId="257"/>
        </pc:sldMkLst>
      </pc:sldChg>
      <pc:sldChg chg="addSp delSp modSp new mod">
        <pc:chgData name="LIU, Ran" userId="c7e3b506-02d4-4f7d-9d09-ca1f485a634b" providerId="ADAL" clId="{7902DF6B-D701-4E79-88BA-E95E1D359BC3}" dt="2023-11-21T08:40:34.627" v="2867" actId="20577"/>
        <pc:sldMkLst>
          <pc:docMk/>
          <pc:sldMk cId="3874293858" sldId="257"/>
        </pc:sldMkLst>
        <pc:spChg chg="del">
          <ac:chgData name="LIU, Ran" userId="c7e3b506-02d4-4f7d-9d09-ca1f485a634b" providerId="ADAL" clId="{7902DF6B-D701-4E79-88BA-E95E1D359BC3}" dt="2023-11-14T12:19:02.777" v="327" actId="478"/>
          <ac:spMkLst>
            <pc:docMk/>
            <pc:sldMk cId="3874293858" sldId="257"/>
            <ac:spMk id="2" creationId="{E4DB8087-EB7F-E93E-9911-2EE449F80426}"/>
          </ac:spMkLst>
        </pc:spChg>
        <pc:spChg chg="del">
          <ac:chgData name="LIU, Ran" userId="c7e3b506-02d4-4f7d-9d09-ca1f485a634b" providerId="ADAL" clId="{7902DF6B-D701-4E79-88BA-E95E1D359BC3}" dt="2023-11-14T12:19:03.580" v="328" actId="478"/>
          <ac:spMkLst>
            <pc:docMk/>
            <pc:sldMk cId="3874293858" sldId="257"/>
            <ac:spMk id="3" creationId="{5C736441-A14C-6207-44F8-7FD76A300937}"/>
          </ac:spMkLst>
        </pc:spChg>
        <pc:spChg chg="add mod">
          <ac:chgData name="LIU, Ran" userId="c7e3b506-02d4-4f7d-9d09-ca1f485a634b" providerId="ADAL" clId="{7902DF6B-D701-4E79-88BA-E95E1D359BC3}" dt="2023-11-14T12:30:21.548" v="422" actId="255"/>
          <ac:spMkLst>
            <pc:docMk/>
            <pc:sldMk cId="3874293858" sldId="257"/>
            <ac:spMk id="4" creationId="{75739CF9-F57D-7FAB-B396-6CB0ACB32A54}"/>
          </ac:spMkLst>
        </pc:spChg>
        <pc:spChg chg="add mod">
          <ac:chgData name="LIU, Ran" userId="c7e3b506-02d4-4f7d-9d09-ca1f485a634b" providerId="ADAL" clId="{7902DF6B-D701-4E79-88BA-E95E1D359BC3}" dt="2023-11-21T08:40:34.627" v="2867" actId="20577"/>
          <ac:spMkLst>
            <pc:docMk/>
            <pc:sldMk cId="3874293858" sldId="257"/>
            <ac:spMk id="5" creationId="{AB9C42CE-C87F-3BA0-22A8-D71C334854BF}"/>
          </ac:spMkLst>
        </pc:spChg>
        <pc:spChg chg="add del mod">
          <ac:chgData name="LIU, Ran" userId="c7e3b506-02d4-4f7d-9d09-ca1f485a634b" providerId="ADAL" clId="{7902DF6B-D701-4E79-88BA-E95E1D359BC3}" dt="2023-11-14T12:58:50.363" v="583" actId="478"/>
          <ac:spMkLst>
            <pc:docMk/>
            <pc:sldMk cId="3874293858" sldId="257"/>
            <ac:spMk id="6" creationId="{71000012-9C89-A9B8-CE68-D339460BCE24}"/>
          </ac:spMkLst>
        </pc:spChg>
      </pc:sldChg>
      <pc:sldChg chg="modSp add mod">
        <pc:chgData name="LIU, Ran" userId="c7e3b506-02d4-4f7d-9d09-ca1f485a634b" providerId="ADAL" clId="{7902DF6B-D701-4E79-88BA-E95E1D359BC3}" dt="2023-11-15T08:26:28.087" v="2301" actId="20577"/>
        <pc:sldMkLst>
          <pc:docMk/>
          <pc:sldMk cId="287923211" sldId="258"/>
        </pc:sldMkLst>
        <pc:spChg chg="mod">
          <ac:chgData name="LIU, Ran" userId="c7e3b506-02d4-4f7d-9d09-ca1f485a634b" providerId="ADAL" clId="{7902DF6B-D701-4E79-88BA-E95E1D359BC3}" dt="2023-11-14T14:15:13.091" v="1579" actId="14100"/>
          <ac:spMkLst>
            <pc:docMk/>
            <pc:sldMk cId="287923211" sldId="258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8:26:28.087" v="2301" actId="20577"/>
          <ac:spMkLst>
            <pc:docMk/>
            <pc:sldMk cId="287923211" sldId="258"/>
            <ac:spMk id="5" creationId="{AB9C42CE-C87F-3BA0-22A8-D71C334854BF}"/>
          </ac:spMkLst>
        </pc:sp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843367493" sldId="258"/>
        </pc:sldMkLst>
      </pc:sldChg>
      <pc:sldChg chg="new del">
        <pc:chgData name="LIU, Ran" userId="c7e3b506-02d4-4f7d-9d09-ca1f485a634b" providerId="ADAL" clId="{7902DF6B-D701-4E79-88BA-E95E1D359BC3}" dt="2023-11-14T12:58:53.075" v="584" actId="47"/>
        <pc:sldMkLst>
          <pc:docMk/>
          <pc:sldMk cId="4140415939" sldId="258"/>
        </pc:sldMkLst>
      </pc:sldChg>
      <pc:sldChg chg="new del">
        <pc:chgData name="LIU, Ran" userId="c7e3b506-02d4-4f7d-9d09-ca1f485a634b" providerId="ADAL" clId="{7902DF6B-D701-4E79-88BA-E95E1D359BC3}" dt="2023-11-14T13:20:09.905" v="789" actId="47"/>
        <pc:sldMkLst>
          <pc:docMk/>
          <pc:sldMk cId="1201481677" sldId="259"/>
        </pc:sldMkLst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1278285215" sldId="259"/>
        </pc:sldMkLst>
      </pc:sldChg>
      <pc:sldChg chg="modSp add mod">
        <pc:chgData name="LIU, Ran" userId="c7e3b506-02d4-4f7d-9d09-ca1f485a634b" providerId="ADAL" clId="{7902DF6B-D701-4E79-88BA-E95E1D359BC3}" dt="2023-11-15T03:52:28.910" v="2257" actId="20577"/>
        <pc:sldMkLst>
          <pc:docMk/>
          <pc:sldMk cId="1834602832" sldId="260"/>
        </pc:sldMkLst>
        <pc:spChg chg="mod">
          <ac:chgData name="LIU, Ran" userId="c7e3b506-02d4-4f7d-9d09-ca1f485a634b" providerId="ADAL" clId="{7902DF6B-D701-4E79-88BA-E95E1D359BC3}" dt="2023-11-15T00:36:44.121" v="1638" actId="14100"/>
          <ac:spMkLst>
            <pc:docMk/>
            <pc:sldMk cId="1834602832" sldId="260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3:52:28.910" v="2257" actId="20577"/>
          <ac:spMkLst>
            <pc:docMk/>
            <pc:sldMk cId="1834602832" sldId="260"/>
            <ac:spMk id="5" creationId="{AB9C42CE-C87F-3BA0-22A8-D71C334854BF}"/>
          </ac:spMkLst>
        </pc:sp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2364506176" sldId="260"/>
        </pc:sldMkLst>
      </pc:sldChg>
      <pc:sldChg chg="modSp add mod">
        <pc:chgData name="LIU, Ran" userId="c7e3b506-02d4-4f7d-9d09-ca1f485a634b" providerId="ADAL" clId="{7902DF6B-D701-4E79-88BA-E95E1D359BC3}" dt="2023-11-15T01:54:25.178" v="2039" actId="20577"/>
        <pc:sldMkLst>
          <pc:docMk/>
          <pc:sldMk cId="2315485038" sldId="261"/>
        </pc:sldMkLst>
        <pc:spChg chg="mod">
          <ac:chgData name="LIU, Ran" userId="c7e3b506-02d4-4f7d-9d09-ca1f485a634b" providerId="ADAL" clId="{7902DF6B-D701-4E79-88BA-E95E1D359BC3}" dt="2023-11-15T00:43:12.781" v="1748" actId="20577"/>
          <ac:spMkLst>
            <pc:docMk/>
            <pc:sldMk cId="2315485038" sldId="261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1:54:25.178" v="2039" actId="20577"/>
          <ac:spMkLst>
            <pc:docMk/>
            <pc:sldMk cId="2315485038" sldId="261"/>
            <ac:spMk id="5" creationId="{AB9C42CE-C87F-3BA0-22A8-D71C334854BF}"/>
          </ac:spMkLst>
        </pc:sp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4015929371" sldId="261"/>
        </pc:sldMkLst>
      </pc:sldChg>
      <pc:sldChg chg="modSp add del mod">
        <pc:chgData name="LIU, Ran" userId="c7e3b506-02d4-4f7d-9d09-ca1f485a634b" providerId="ADAL" clId="{7902DF6B-D701-4E79-88BA-E95E1D359BC3}" dt="2023-11-15T03:31:03.405" v="2078" actId="47"/>
        <pc:sldMkLst>
          <pc:docMk/>
          <pc:sldMk cId="1599972273" sldId="262"/>
        </pc:sldMkLst>
        <pc:spChg chg="mod">
          <ac:chgData name="LIU, Ran" userId="c7e3b506-02d4-4f7d-9d09-ca1f485a634b" providerId="ADAL" clId="{7902DF6B-D701-4E79-88BA-E95E1D359BC3}" dt="2023-11-15T03:27:53.550" v="2060" actId="20577"/>
          <ac:spMkLst>
            <pc:docMk/>
            <pc:sldMk cId="1599972273" sldId="262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3:30:53.870" v="2076" actId="5793"/>
          <ac:spMkLst>
            <pc:docMk/>
            <pc:sldMk cId="1599972273" sldId="262"/>
            <ac:spMk id="5" creationId="{AB9C42CE-C87F-3BA0-22A8-D71C334854BF}"/>
          </ac:spMkLst>
        </pc:sp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4121978080" sldId="262"/>
        </pc:sldMkLst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275764870" sldId="263"/>
        </pc:sldMkLst>
      </pc:sldChg>
      <pc:sldChg chg="modSp add mod">
        <pc:chgData name="LIU, Ran" userId="c7e3b506-02d4-4f7d-9d09-ca1f485a634b" providerId="ADAL" clId="{7902DF6B-D701-4E79-88BA-E95E1D359BC3}" dt="2023-11-21T08:39:07.886" v="2860" actId="20577"/>
        <pc:sldMkLst>
          <pc:docMk/>
          <pc:sldMk cId="3278532798" sldId="263"/>
        </pc:sldMkLst>
        <pc:spChg chg="mod">
          <ac:chgData name="LIU, Ran" userId="c7e3b506-02d4-4f7d-9d09-ca1f485a634b" providerId="ADAL" clId="{7902DF6B-D701-4E79-88BA-E95E1D359BC3}" dt="2023-11-15T03:31:08.252" v="2085" actId="20577"/>
          <ac:spMkLst>
            <pc:docMk/>
            <pc:sldMk cId="3278532798" sldId="263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21T08:39:07.886" v="2860" actId="20577"/>
          <ac:spMkLst>
            <pc:docMk/>
            <pc:sldMk cId="3278532798" sldId="263"/>
            <ac:spMk id="5" creationId="{AB9C42CE-C87F-3BA0-22A8-D71C334854BF}"/>
          </ac:spMkLst>
        </pc:spChg>
      </pc:sldChg>
      <pc:sldChg chg="addSp modSp add mod">
        <pc:chgData name="LIU, Ran" userId="c7e3b506-02d4-4f7d-9d09-ca1f485a634b" providerId="ADAL" clId="{7902DF6B-D701-4E79-88BA-E95E1D359BC3}" dt="2023-11-15T08:35:45.401" v="2312" actId="1076"/>
        <pc:sldMkLst>
          <pc:docMk/>
          <pc:sldMk cId="259670699" sldId="264"/>
        </pc:sldMkLst>
        <pc:spChg chg="mod">
          <ac:chgData name="LIU, Ran" userId="c7e3b506-02d4-4f7d-9d09-ca1f485a634b" providerId="ADAL" clId="{7902DF6B-D701-4E79-88BA-E95E1D359BC3}" dt="2023-11-15T03:53:44.021" v="2275" actId="20577"/>
          <ac:spMkLst>
            <pc:docMk/>
            <pc:sldMk cId="259670699" sldId="264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3:53:23.360" v="2259" actId="20577"/>
          <ac:spMkLst>
            <pc:docMk/>
            <pc:sldMk cId="259670699" sldId="264"/>
            <ac:spMk id="5" creationId="{AB9C42CE-C87F-3BA0-22A8-D71C334854BF}"/>
          </ac:spMkLst>
        </pc:spChg>
        <pc:picChg chg="add mod">
          <ac:chgData name="LIU, Ran" userId="c7e3b506-02d4-4f7d-9d09-ca1f485a634b" providerId="ADAL" clId="{7902DF6B-D701-4E79-88BA-E95E1D359BC3}" dt="2023-11-15T08:35:45.401" v="2312" actId="1076"/>
          <ac:picMkLst>
            <pc:docMk/>
            <pc:sldMk cId="259670699" sldId="264"/>
            <ac:picMk id="3" creationId="{F1E8E52F-0C25-A93E-8DFF-4507C6751279}"/>
          </ac:picMkLst>
        </pc:pic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03627846" sldId="264"/>
        </pc:sldMkLst>
      </pc:sldChg>
      <pc:sldChg chg="addSp delSp modSp add mod">
        <pc:chgData name="LIU, Ran" userId="c7e3b506-02d4-4f7d-9d09-ca1f485a634b" providerId="ADAL" clId="{7902DF6B-D701-4E79-88BA-E95E1D359BC3}" dt="2023-11-15T08:38:31.816" v="2322" actId="1076"/>
        <pc:sldMkLst>
          <pc:docMk/>
          <pc:sldMk cId="1173242893" sldId="265"/>
        </pc:sldMkLst>
        <pc:picChg chg="del">
          <ac:chgData name="LIU, Ran" userId="c7e3b506-02d4-4f7d-9d09-ca1f485a634b" providerId="ADAL" clId="{7902DF6B-D701-4E79-88BA-E95E1D359BC3}" dt="2023-11-15T08:36:30.861" v="2314" actId="478"/>
          <ac:picMkLst>
            <pc:docMk/>
            <pc:sldMk cId="1173242893" sldId="265"/>
            <ac:picMk id="3" creationId="{F1E8E52F-0C25-A93E-8DFF-4507C6751279}"/>
          </ac:picMkLst>
        </pc:picChg>
        <pc:picChg chg="add del mod">
          <ac:chgData name="LIU, Ran" userId="c7e3b506-02d4-4f7d-9d09-ca1f485a634b" providerId="ADAL" clId="{7902DF6B-D701-4E79-88BA-E95E1D359BC3}" dt="2023-11-15T08:36:43.351" v="2316" actId="478"/>
          <ac:picMkLst>
            <pc:docMk/>
            <pc:sldMk cId="1173242893" sldId="265"/>
            <ac:picMk id="6" creationId="{CD9356F3-4ACF-5C9F-E6E1-4577D11A56FE}"/>
          </ac:picMkLst>
        </pc:picChg>
        <pc:picChg chg="add mod">
          <ac:chgData name="LIU, Ran" userId="c7e3b506-02d4-4f7d-9d09-ca1f485a634b" providerId="ADAL" clId="{7902DF6B-D701-4E79-88BA-E95E1D359BC3}" dt="2023-11-15T08:38:31.816" v="2322" actId="1076"/>
          <ac:picMkLst>
            <pc:docMk/>
            <pc:sldMk cId="1173242893" sldId="265"/>
            <ac:picMk id="8" creationId="{02F89D70-D7BD-347A-9112-B23AC862BF20}"/>
          </ac:picMkLst>
        </pc:pic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224582864" sldId="265"/>
        </pc:sldMkLst>
      </pc:sldChg>
      <pc:sldChg chg="addSp delSp modSp add mod">
        <pc:chgData name="LIU, Ran" userId="c7e3b506-02d4-4f7d-9d09-ca1f485a634b" providerId="ADAL" clId="{7902DF6B-D701-4E79-88BA-E95E1D359BC3}" dt="2023-11-15T09:01:03.010" v="2362" actId="1076"/>
        <pc:sldMkLst>
          <pc:docMk/>
          <pc:sldMk cId="842690474" sldId="266"/>
        </pc:sldMkLst>
        <pc:spChg chg="add del mod">
          <ac:chgData name="LIU, Ran" userId="c7e3b506-02d4-4f7d-9d09-ca1f485a634b" providerId="ADAL" clId="{7902DF6B-D701-4E79-88BA-E95E1D359BC3}" dt="2023-11-15T08:58:44.015" v="2352" actId="478"/>
          <ac:spMkLst>
            <pc:docMk/>
            <pc:sldMk cId="842690474" sldId="266"/>
            <ac:spMk id="6" creationId="{8788B607-487A-B53D-EF45-AC48BDBBFBA6}"/>
          </ac:spMkLst>
        </pc:spChg>
        <pc:spChg chg="add del">
          <ac:chgData name="LIU, Ran" userId="c7e3b506-02d4-4f7d-9d09-ca1f485a634b" providerId="ADAL" clId="{7902DF6B-D701-4E79-88BA-E95E1D359BC3}" dt="2023-11-15T08:56:45.337" v="2349"/>
          <ac:spMkLst>
            <pc:docMk/>
            <pc:sldMk cId="842690474" sldId="266"/>
            <ac:spMk id="12" creationId="{0150F42F-402E-6C73-0305-79AAE63B0C3D}"/>
          </ac:spMkLst>
        </pc:spChg>
        <pc:spChg chg="add del">
          <ac:chgData name="LIU, Ran" userId="c7e3b506-02d4-4f7d-9d09-ca1f485a634b" providerId="ADAL" clId="{7902DF6B-D701-4E79-88BA-E95E1D359BC3}" dt="2023-11-15T08:57:55.217" v="2351"/>
          <ac:spMkLst>
            <pc:docMk/>
            <pc:sldMk cId="842690474" sldId="266"/>
            <ac:spMk id="13" creationId="{C46A72B1-9691-5884-87B4-4045A2A27E8D}"/>
          </ac:spMkLst>
        </pc:spChg>
        <pc:picChg chg="add mod">
          <ac:chgData name="LIU, Ran" userId="c7e3b506-02d4-4f7d-9d09-ca1f485a634b" providerId="ADAL" clId="{7902DF6B-D701-4E79-88BA-E95E1D359BC3}" dt="2023-11-15T09:01:03.010" v="2362" actId="1076"/>
          <ac:picMkLst>
            <pc:docMk/>
            <pc:sldMk cId="842690474" sldId="266"/>
            <ac:picMk id="3" creationId="{8A90F64A-75FD-B38B-9194-BB91147DD639}"/>
          </ac:picMkLst>
        </pc:picChg>
        <pc:picChg chg="del">
          <ac:chgData name="LIU, Ran" userId="c7e3b506-02d4-4f7d-9d09-ca1f485a634b" providerId="ADAL" clId="{7902DF6B-D701-4E79-88BA-E95E1D359BC3}" dt="2023-11-15T08:39:50.397" v="2324" actId="478"/>
          <ac:picMkLst>
            <pc:docMk/>
            <pc:sldMk cId="842690474" sldId="266"/>
            <ac:picMk id="8" creationId="{02F89D70-D7BD-347A-9112-B23AC862BF20}"/>
          </ac:picMkLst>
        </pc:picChg>
        <pc:picChg chg="add del mod">
          <ac:chgData name="LIU, Ran" userId="c7e3b506-02d4-4f7d-9d09-ca1f485a634b" providerId="ADAL" clId="{7902DF6B-D701-4E79-88BA-E95E1D359BC3}" dt="2023-11-15T08:53:54.063" v="2336" actId="22"/>
          <ac:picMkLst>
            <pc:docMk/>
            <pc:sldMk cId="842690474" sldId="266"/>
            <ac:picMk id="9" creationId="{F7A33824-9A39-1979-3BAA-CCDA31546843}"/>
          </ac:picMkLst>
        </pc:picChg>
        <pc:picChg chg="add del mod">
          <ac:chgData name="LIU, Ran" userId="c7e3b506-02d4-4f7d-9d09-ca1f485a634b" providerId="ADAL" clId="{7902DF6B-D701-4E79-88BA-E95E1D359BC3}" dt="2023-11-15T08:55:16.582" v="2347" actId="478"/>
          <ac:picMkLst>
            <pc:docMk/>
            <pc:sldMk cId="842690474" sldId="266"/>
            <ac:picMk id="11" creationId="{17406072-8390-B0F7-03EE-7AC1F0BC9653}"/>
          </ac:picMkLst>
        </pc:picChg>
        <pc:picChg chg="add del mod">
          <ac:chgData name="LIU, Ran" userId="c7e3b506-02d4-4f7d-9d09-ca1f485a634b" providerId="ADAL" clId="{7902DF6B-D701-4E79-88BA-E95E1D359BC3}" dt="2023-11-15T09:00:49.170" v="2360" actId="478"/>
          <ac:picMkLst>
            <pc:docMk/>
            <pc:sldMk cId="842690474" sldId="266"/>
            <ac:picMk id="15" creationId="{FFB2AFE0-D30B-D759-0FD9-1BAD494394AB}"/>
          </ac:picMkLst>
        </pc:picChg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109662786" sldId="266"/>
        </pc:sldMkLst>
      </pc:sldChg>
      <pc:sldChg chg="del">
        <pc:chgData name="LIU, Ran" userId="c7e3b506-02d4-4f7d-9d09-ca1f485a634b" providerId="ADAL" clId="{7902DF6B-D701-4E79-88BA-E95E1D359BC3}" dt="2023-11-14T09:22:21.380" v="56" actId="2696"/>
        <pc:sldMkLst>
          <pc:docMk/>
          <pc:sldMk cId="3468056906" sldId="267"/>
        </pc:sldMkLst>
      </pc:sldChg>
      <pc:sldChg chg="addSp delSp modSp add mod">
        <pc:chgData name="LIU, Ran" userId="c7e3b506-02d4-4f7d-9d09-ca1f485a634b" providerId="ADAL" clId="{7902DF6B-D701-4E79-88BA-E95E1D359BC3}" dt="2023-11-15T09:33:57.821" v="2481"/>
        <pc:sldMkLst>
          <pc:docMk/>
          <pc:sldMk cId="3727451642" sldId="267"/>
        </pc:sldMkLst>
        <pc:spChg chg="mod">
          <ac:chgData name="LIU, Ran" userId="c7e3b506-02d4-4f7d-9d09-ca1f485a634b" providerId="ADAL" clId="{7902DF6B-D701-4E79-88BA-E95E1D359BC3}" dt="2023-11-15T09:01:16.904" v="2377" actId="20577"/>
          <ac:spMkLst>
            <pc:docMk/>
            <pc:sldMk cId="3727451642" sldId="267"/>
            <ac:spMk id="4" creationId="{75739CF9-F57D-7FAB-B396-6CB0ACB32A54}"/>
          </ac:spMkLst>
        </pc:spChg>
        <pc:spChg chg="mod">
          <ac:chgData name="LIU, Ran" userId="c7e3b506-02d4-4f7d-9d09-ca1f485a634b" providerId="ADAL" clId="{7902DF6B-D701-4E79-88BA-E95E1D359BC3}" dt="2023-11-15T09:33:57.821" v="2481"/>
          <ac:spMkLst>
            <pc:docMk/>
            <pc:sldMk cId="3727451642" sldId="267"/>
            <ac:spMk id="5" creationId="{AB9C42CE-C87F-3BA0-22A8-D71C334854BF}"/>
          </ac:spMkLst>
        </pc:spChg>
        <pc:picChg chg="del">
          <ac:chgData name="LIU, Ran" userId="c7e3b506-02d4-4f7d-9d09-ca1f485a634b" providerId="ADAL" clId="{7902DF6B-D701-4E79-88BA-E95E1D359BC3}" dt="2023-11-15T09:01:19.171" v="2378" actId="478"/>
          <ac:picMkLst>
            <pc:docMk/>
            <pc:sldMk cId="3727451642" sldId="267"/>
            <ac:picMk id="3" creationId="{8A90F64A-75FD-B38B-9194-BB91147DD639}"/>
          </ac:picMkLst>
        </pc:picChg>
        <pc:picChg chg="add del mod">
          <ac:chgData name="LIU, Ran" userId="c7e3b506-02d4-4f7d-9d09-ca1f485a634b" providerId="ADAL" clId="{7902DF6B-D701-4E79-88BA-E95E1D359BC3}" dt="2023-11-15T09:04:07.887" v="2381" actId="478"/>
          <ac:picMkLst>
            <pc:docMk/>
            <pc:sldMk cId="3727451642" sldId="267"/>
            <ac:picMk id="6" creationId="{97F650DF-CC0A-2B60-5A37-57134C1A36CB}"/>
          </ac:picMkLst>
        </pc:picChg>
        <pc:picChg chg="add del mod">
          <ac:chgData name="LIU, Ran" userId="c7e3b506-02d4-4f7d-9d09-ca1f485a634b" providerId="ADAL" clId="{7902DF6B-D701-4E79-88BA-E95E1D359BC3}" dt="2023-11-15T09:04:36.209" v="2384" actId="478"/>
          <ac:picMkLst>
            <pc:docMk/>
            <pc:sldMk cId="3727451642" sldId="267"/>
            <ac:picMk id="8" creationId="{364936CF-BAD3-2921-805C-5D856DD04682}"/>
          </ac:picMkLst>
        </pc:picChg>
        <pc:picChg chg="add del mod">
          <ac:chgData name="LIU, Ran" userId="c7e3b506-02d4-4f7d-9d09-ca1f485a634b" providerId="ADAL" clId="{7902DF6B-D701-4E79-88BA-E95E1D359BC3}" dt="2023-11-15T09:04:53.445" v="2387" actId="478"/>
          <ac:picMkLst>
            <pc:docMk/>
            <pc:sldMk cId="3727451642" sldId="267"/>
            <ac:picMk id="10" creationId="{E7898AC3-2680-4B51-8191-DD56011E452A}"/>
          </ac:picMkLst>
        </pc:picChg>
      </pc:sldChg>
      <pc:sldChg chg="modSp add mod">
        <pc:chgData name="LIU, Ran" userId="c7e3b506-02d4-4f7d-9d09-ca1f485a634b" providerId="ADAL" clId="{7902DF6B-D701-4E79-88BA-E95E1D359BC3}" dt="2023-11-15T09:37:36.002" v="2493" actId="20577"/>
        <pc:sldMkLst>
          <pc:docMk/>
          <pc:sldMk cId="1045271546" sldId="268"/>
        </pc:sldMkLst>
        <pc:spChg chg="mod">
          <ac:chgData name="LIU, Ran" userId="c7e3b506-02d4-4f7d-9d09-ca1f485a634b" providerId="ADAL" clId="{7902DF6B-D701-4E79-88BA-E95E1D359BC3}" dt="2023-11-15T09:37:36.002" v="2493" actId="20577"/>
          <ac:spMkLst>
            <pc:docMk/>
            <pc:sldMk cId="1045271546" sldId="268"/>
            <ac:spMk id="5" creationId="{AB9C42CE-C87F-3BA0-22A8-D71C334854BF}"/>
          </ac:spMkLst>
        </pc:spChg>
      </pc:sldChg>
      <pc:sldChg chg="modSp add del mod">
        <pc:chgData name="LIU, Ran" userId="c7e3b506-02d4-4f7d-9d09-ca1f485a634b" providerId="ADAL" clId="{7902DF6B-D701-4E79-88BA-E95E1D359BC3}" dt="2023-11-14T09:22:21.380" v="56" actId="2696"/>
        <pc:sldMkLst>
          <pc:docMk/>
          <pc:sldMk cId="1886043812" sldId="268"/>
        </pc:sldMkLst>
        <pc:picChg chg="mod">
          <ac:chgData name="LIU, Ran" userId="c7e3b506-02d4-4f7d-9d09-ca1f485a634b" providerId="ADAL" clId="{7902DF6B-D701-4E79-88BA-E95E1D359BC3}" dt="2023-11-14T09:18:26.741" v="8" actId="1076"/>
          <ac:picMkLst>
            <pc:docMk/>
            <pc:sldMk cId="1886043812" sldId="268"/>
            <ac:picMk id="3" creationId="{B30D880B-F4BF-DDAA-B429-27391FD714DD}"/>
          </ac:picMkLst>
        </pc:picChg>
      </pc:sldChg>
      <pc:sldChg chg="addSp modSp add mod">
        <pc:chgData name="LIU, Ran" userId="c7e3b506-02d4-4f7d-9d09-ca1f485a634b" providerId="ADAL" clId="{7902DF6B-D701-4E79-88BA-E95E1D359BC3}" dt="2023-11-15T09:35:31.295" v="2485" actId="1076"/>
        <pc:sldMkLst>
          <pc:docMk/>
          <pc:sldMk cId="1656348171" sldId="269"/>
        </pc:sldMkLst>
        <pc:spChg chg="mod">
          <ac:chgData name="LIU, Ran" userId="c7e3b506-02d4-4f7d-9d09-ca1f485a634b" providerId="ADAL" clId="{7902DF6B-D701-4E79-88BA-E95E1D359BC3}" dt="2023-11-15T09:27:28.366" v="2413" actId="20577"/>
          <ac:spMkLst>
            <pc:docMk/>
            <pc:sldMk cId="1656348171" sldId="269"/>
            <ac:spMk id="5" creationId="{AB9C42CE-C87F-3BA0-22A8-D71C334854BF}"/>
          </ac:spMkLst>
        </pc:spChg>
        <pc:picChg chg="add mod">
          <ac:chgData name="LIU, Ran" userId="c7e3b506-02d4-4f7d-9d09-ca1f485a634b" providerId="ADAL" clId="{7902DF6B-D701-4E79-88BA-E95E1D359BC3}" dt="2023-11-15T09:35:31.295" v="2485" actId="1076"/>
          <ac:picMkLst>
            <pc:docMk/>
            <pc:sldMk cId="1656348171" sldId="269"/>
            <ac:picMk id="3" creationId="{E11246F3-E234-6813-76E0-C5B25D5018E8}"/>
          </ac:picMkLst>
        </pc:picChg>
      </pc:sldChg>
      <pc:sldChg chg="delSp modSp add del mod">
        <pc:chgData name="LIU, Ran" userId="c7e3b506-02d4-4f7d-9d09-ca1f485a634b" providerId="ADAL" clId="{7902DF6B-D701-4E79-88BA-E95E1D359BC3}" dt="2023-11-15T09:48:17.296" v="2551" actId="47"/>
        <pc:sldMkLst>
          <pc:docMk/>
          <pc:sldMk cId="175638128" sldId="270"/>
        </pc:sldMkLst>
        <pc:spChg chg="mod">
          <ac:chgData name="LIU, Ran" userId="c7e3b506-02d4-4f7d-9d09-ca1f485a634b" providerId="ADAL" clId="{7902DF6B-D701-4E79-88BA-E95E1D359BC3}" dt="2023-11-15T09:47:33.592" v="2545" actId="20577"/>
          <ac:spMkLst>
            <pc:docMk/>
            <pc:sldMk cId="175638128" sldId="270"/>
            <ac:spMk id="4" creationId="{75739CF9-F57D-7FAB-B396-6CB0ACB32A54}"/>
          </ac:spMkLst>
        </pc:spChg>
        <pc:spChg chg="del mod">
          <ac:chgData name="LIU, Ran" userId="c7e3b506-02d4-4f7d-9d09-ca1f485a634b" providerId="ADAL" clId="{7902DF6B-D701-4E79-88BA-E95E1D359BC3}" dt="2023-11-15T09:47:53.639" v="2549"/>
          <ac:spMkLst>
            <pc:docMk/>
            <pc:sldMk cId="175638128" sldId="270"/>
            <ac:spMk id="5" creationId="{AB9C42CE-C87F-3BA0-22A8-D71C334854BF}"/>
          </ac:spMkLst>
        </pc:spChg>
      </pc:sldChg>
      <pc:sldChg chg="addSp delSp modSp add del mod">
        <pc:chgData name="LIU, Ran" userId="c7e3b506-02d4-4f7d-9d09-ca1f485a634b" providerId="ADAL" clId="{7902DF6B-D701-4E79-88BA-E95E1D359BC3}" dt="2023-11-15T10:10:40.869" v="2806" actId="47"/>
        <pc:sldMkLst>
          <pc:docMk/>
          <pc:sldMk cId="568956256" sldId="271"/>
        </pc:sldMkLst>
        <pc:spChg chg="mod">
          <ac:chgData name="LIU, Ran" userId="c7e3b506-02d4-4f7d-9d09-ca1f485a634b" providerId="ADAL" clId="{7902DF6B-D701-4E79-88BA-E95E1D359BC3}" dt="2023-11-15T09:48:34.937" v="2576" actId="20577"/>
          <ac:spMkLst>
            <pc:docMk/>
            <pc:sldMk cId="568956256" sldId="271"/>
            <ac:spMk id="4" creationId="{75739CF9-F57D-7FAB-B396-6CB0ACB32A54}"/>
          </ac:spMkLst>
        </pc:spChg>
        <pc:spChg chg="del mod">
          <ac:chgData name="LIU, Ran" userId="c7e3b506-02d4-4f7d-9d09-ca1f485a634b" providerId="ADAL" clId="{7902DF6B-D701-4E79-88BA-E95E1D359BC3}" dt="2023-11-15T10:04:36.993" v="2614" actId="478"/>
          <ac:spMkLst>
            <pc:docMk/>
            <pc:sldMk cId="568956256" sldId="271"/>
            <ac:spMk id="5" creationId="{AB9C42CE-C87F-3BA0-22A8-D71C334854BF}"/>
          </ac:spMkLst>
        </pc:spChg>
        <pc:spChg chg="add del mod">
          <ac:chgData name="LIU, Ran" userId="c7e3b506-02d4-4f7d-9d09-ca1f485a634b" providerId="ADAL" clId="{7902DF6B-D701-4E79-88BA-E95E1D359BC3}" dt="2023-11-15T10:05:35.236" v="2618" actId="478"/>
          <ac:spMkLst>
            <pc:docMk/>
            <pc:sldMk cId="568956256" sldId="271"/>
            <ac:spMk id="6" creationId="{54151815-7804-78C6-5B54-BB8DEC4723B1}"/>
          </ac:spMkLst>
        </pc:spChg>
        <pc:picChg chg="del mod replST">
          <ac:chgData name="LIU, Ran" userId="c7e3b506-02d4-4f7d-9d09-ca1f485a634b" providerId="ADAL" clId="{7902DF6B-D701-4E79-88BA-E95E1D359BC3}" dt="2023-11-15T10:02:20.474" v="2607" actId="478"/>
          <ac:picMkLst>
            <pc:docMk/>
            <pc:sldMk cId="568956256" sldId="271"/>
            <ac:picMk id="3" creationId="{AA1D82EC-78F6-1980-5443-C6DFEE33230C}"/>
          </ac:picMkLst>
        </pc:picChg>
        <pc:picChg chg="mod replST">
          <ac:chgData name="LIU, Ran" userId="c7e3b506-02d4-4f7d-9d09-ca1f485a634b" providerId="ADAL" clId="{7902DF6B-D701-4E79-88BA-E95E1D359BC3}" dt="2023-11-15T10:09:30.599" v="2805" actId="14100"/>
          <ac:picMkLst>
            <pc:docMk/>
            <pc:sldMk cId="568956256" sldId="271"/>
            <ac:picMk id="8" creationId="{B9D682A9-88C5-CC45-1DFC-D220D33830AA}"/>
          </ac:picMkLst>
        </pc:picChg>
        <pc:picChg chg="del mod replST delST">
          <ac:chgData name="LIU, Ran" userId="c7e3b506-02d4-4f7d-9d09-ca1f485a634b" providerId="ADAL" clId="{7902DF6B-D701-4E79-88BA-E95E1D359BC3}" dt="2023-11-15T10:07:07.664" v="2701"/>
          <ac:picMkLst>
            <pc:docMk/>
            <pc:sldMk cId="568956256" sldId="271"/>
            <ac:picMk id="10" creationId="{A53A0021-3038-26D5-0D34-2794FCF82ADB}"/>
          </ac:picMkLst>
        </pc:picChg>
        <pc:picChg chg="del mod replST">
          <ac:chgData name="LIU, Ran" userId="c7e3b506-02d4-4f7d-9d09-ca1f485a634b" providerId="ADAL" clId="{7902DF6B-D701-4E79-88BA-E95E1D359BC3}" dt="2023-11-15T10:07:25.044" v="2728" actId="478"/>
          <ac:picMkLst>
            <pc:docMk/>
            <pc:sldMk cId="568956256" sldId="271"/>
            <ac:picMk id="12" creationId="{E254E61D-BAA2-50F3-70B5-1645820EEB02}"/>
          </ac:picMkLst>
        </pc:picChg>
        <pc:picChg chg="mod replST">
          <ac:chgData name="LIU, Ran" userId="c7e3b506-02d4-4f7d-9d09-ca1f485a634b" providerId="ADAL" clId="{7902DF6B-D701-4E79-88BA-E95E1D359BC3}" dt="2023-11-15T10:09:30.599" v="2805" actId="14100"/>
          <ac:picMkLst>
            <pc:docMk/>
            <pc:sldMk cId="568956256" sldId="271"/>
            <ac:picMk id="14" creationId="{F29BA630-121B-C478-2405-A24CFFD179E4}"/>
          </ac:picMkLst>
        </pc:picChg>
        <pc:picChg chg="mod replST">
          <ac:chgData name="LIU, Ran" userId="c7e3b506-02d4-4f7d-9d09-ca1f485a634b" providerId="ADAL" clId="{7902DF6B-D701-4E79-88BA-E95E1D359BC3}" dt="2023-11-15T10:09:30.599" v="2805" actId="14100"/>
          <ac:picMkLst>
            <pc:docMk/>
            <pc:sldMk cId="568956256" sldId="271"/>
            <ac:picMk id="16" creationId="{4D6E6A33-AC21-EC5C-9BD8-8D0EFD049386}"/>
          </ac:picMkLst>
        </pc:picChg>
        <pc:picChg chg="mod replST">
          <ac:chgData name="LIU, Ran" userId="c7e3b506-02d4-4f7d-9d09-ca1f485a634b" providerId="ADAL" clId="{7902DF6B-D701-4E79-88BA-E95E1D359BC3}" dt="2023-11-15T10:09:30.599" v="2805" actId="14100"/>
          <ac:picMkLst>
            <pc:docMk/>
            <pc:sldMk cId="568956256" sldId="271"/>
            <ac:picMk id="18" creationId="{3B81FD9E-7F13-3723-EB5E-2004D7CA20D4}"/>
          </ac:picMkLst>
        </pc:picChg>
      </pc:sldChg>
      <pc:sldMasterChg chg="addSp modSp mod addSldLayout delSldLayout modSldLayout">
        <pc:chgData name="LIU, Ran" userId="c7e3b506-02d4-4f7d-9d09-ca1f485a634b" providerId="ADAL" clId="{7902DF6B-D701-4E79-88BA-E95E1D359BC3}" dt="2023-11-14T12:55:16.489" v="554" actId="20577"/>
        <pc:sldMasterMkLst>
          <pc:docMk/>
          <pc:sldMasterMk cId="3136802956" sldId="2147483648"/>
        </pc:sldMasterMkLst>
        <pc:spChg chg="mod">
          <ac:chgData name="LIU, Ran" userId="c7e3b506-02d4-4f7d-9d09-ca1f485a634b" providerId="ADAL" clId="{7902DF6B-D701-4E79-88BA-E95E1D359BC3}" dt="2023-11-14T09:19:56.917" v="50" actId="20577"/>
          <ac:spMkLst>
            <pc:docMk/>
            <pc:sldMasterMk cId="3136802956" sldId="2147483648"/>
            <ac:spMk id="2" creationId="{742D980C-C7A3-13AC-B6A7-3763D4BFCD25}"/>
          </ac:spMkLst>
        </pc:spChg>
        <pc:spChg chg="mod">
          <ac:chgData name="LIU, Ran" userId="c7e3b506-02d4-4f7d-9d09-ca1f485a634b" providerId="ADAL" clId="{7902DF6B-D701-4E79-88BA-E95E1D359BC3}" dt="2023-11-14T09:26:44.062" v="105" actId="16037"/>
          <ac:spMkLst>
            <pc:docMk/>
            <pc:sldMasterMk cId="3136802956" sldId="2147483648"/>
            <ac:spMk id="3" creationId="{8C836433-BC90-4C6C-79B7-29FA6114360D}"/>
          </ac:spMkLst>
        </pc:spChg>
        <pc:spChg chg="add mod">
          <ac:chgData name="LIU, Ran" userId="c7e3b506-02d4-4f7d-9d09-ca1f485a634b" providerId="ADAL" clId="{7902DF6B-D701-4E79-88BA-E95E1D359BC3}" dt="2023-11-14T12:17:17.270" v="317" actId="1076"/>
          <ac:spMkLst>
            <pc:docMk/>
            <pc:sldMasterMk cId="3136802956" sldId="2147483648"/>
            <ac:spMk id="7" creationId="{B421DE8E-DE15-7EF4-019B-86A4967FE2AF}"/>
          </ac:spMkLst>
        </pc:spChg>
        <pc:spChg chg="add mod">
          <ac:chgData name="LIU, Ran" userId="c7e3b506-02d4-4f7d-9d09-ca1f485a634b" providerId="ADAL" clId="{7902DF6B-D701-4E79-88BA-E95E1D359BC3}" dt="2023-11-14T12:55:16.489" v="554" actId="20577"/>
          <ac:spMkLst>
            <pc:docMk/>
            <pc:sldMasterMk cId="3136802956" sldId="2147483648"/>
            <ac:spMk id="8" creationId="{5F5B24B3-A5FD-0037-9877-9DFC5467FDBD}"/>
          </ac:spMkLst>
        </pc:spChg>
        <pc:sldLayoutChg chg="addSp delSp modSp mod">
          <pc:chgData name="LIU, Ran" userId="c7e3b506-02d4-4f7d-9d09-ca1f485a634b" providerId="ADAL" clId="{7902DF6B-D701-4E79-88BA-E95E1D359BC3}" dt="2023-11-14T12:26:02.873" v="350"/>
          <pc:sldLayoutMkLst>
            <pc:docMk/>
            <pc:sldMasterMk cId="3136802956" sldId="2147483648"/>
            <pc:sldLayoutMk cId="924513325" sldId="2147483654"/>
          </pc:sldLayoutMkLst>
          <pc:spChg chg="del">
            <ac:chgData name="LIU, Ran" userId="c7e3b506-02d4-4f7d-9d09-ca1f485a634b" providerId="ADAL" clId="{7902DF6B-D701-4E79-88BA-E95E1D359BC3}" dt="2023-11-14T12:19:58.273" v="329" actId="478"/>
            <ac:spMkLst>
              <pc:docMk/>
              <pc:sldMasterMk cId="3136802956" sldId="2147483648"/>
              <pc:sldLayoutMk cId="924513325" sldId="2147483654"/>
              <ac:spMk id="2" creationId="{14AF38E3-F112-C9FE-7BEA-73DB121213AF}"/>
            </ac:spMkLst>
          </pc:spChg>
          <pc:spChg chg="add del mod">
            <ac:chgData name="LIU, Ran" userId="c7e3b506-02d4-4f7d-9d09-ca1f485a634b" providerId="ADAL" clId="{7902DF6B-D701-4E79-88BA-E95E1D359BC3}" dt="2023-11-14T12:19:59.606" v="330" actId="478"/>
            <ac:spMkLst>
              <pc:docMk/>
              <pc:sldMasterMk cId="3136802956" sldId="2147483648"/>
              <pc:sldLayoutMk cId="924513325" sldId="2147483654"/>
              <ac:spMk id="6" creationId="{F3CA1B9E-40FD-C552-5F21-2D7BD08C8596}"/>
            </ac:spMkLst>
          </pc:spChg>
          <pc:spChg chg="add mod">
            <ac:chgData name="LIU, Ran" userId="c7e3b506-02d4-4f7d-9d09-ca1f485a634b" providerId="ADAL" clId="{7902DF6B-D701-4E79-88BA-E95E1D359BC3}" dt="2023-11-14T12:18:46.605" v="325" actId="14100"/>
            <ac:spMkLst>
              <pc:docMk/>
              <pc:sldMasterMk cId="3136802956" sldId="2147483648"/>
              <pc:sldLayoutMk cId="924513325" sldId="2147483654"/>
              <ac:spMk id="7" creationId="{FE8A9CCF-97A4-3B3A-CA59-A6F16E739B42}"/>
            </ac:spMkLst>
          </pc:spChg>
          <pc:spChg chg="add del mod">
            <ac:chgData name="LIU, Ran" userId="c7e3b506-02d4-4f7d-9d09-ca1f485a634b" providerId="ADAL" clId="{7902DF6B-D701-4E79-88BA-E95E1D359BC3}" dt="2023-11-14T12:24:43.044" v="334"/>
            <ac:spMkLst>
              <pc:docMk/>
              <pc:sldMasterMk cId="3136802956" sldId="2147483648"/>
              <pc:sldLayoutMk cId="924513325" sldId="2147483654"/>
              <ac:spMk id="8" creationId="{C0F065E0-60C1-C9AF-DC45-50DAD7453E81}"/>
            </ac:spMkLst>
          </pc:spChg>
          <pc:spChg chg="add del mod">
            <ac:chgData name="LIU, Ran" userId="c7e3b506-02d4-4f7d-9d09-ca1f485a634b" providerId="ADAL" clId="{7902DF6B-D701-4E79-88BA-E95E1D359BC3}" dt="2023-11-14T12:26:02.873" v="350"/>
            <ac:spMkLst>
              <pc:docMk/>
              <pc:sldMasterMk cId="3136802956" sldId="2147483648"/>
              <pc:sldLayoutMk cId="924513325" sldId="2147483654"/>
              <ac:spMk id="9" creationId="{9D4C289E-C5EC-E732-40CF-3FC2D6D5DD26}"/>
            </ac:spMkLst>
          </pc:spChg>
        </pc:sldLayoutChg>
        <pc:sldLayoutChg chg="new del mod">
          <pc:chgData name="LIU, Ran" userId="c7e3b506-02d4-4f7d-9d09-ca1f485a634b" providerId="ADAL" clId="{7902DF6B-D701-4E79-88BA-E95E1D359BC3}" dt="2023-11-14T09:20:22.777" v="52" actId="2696"/>
          <pc:sldLayoutMkLst>
            <pc:docMk/>
            <pc:sldMasterMk cId="3136802956" sldId="2147483648"/>
            <pc:sldLayoutMk cId="1804645949" sldId="2147483655"/>
          </pc:sldLayoutMkLst>
        </pc:sldLayoutChg>
      </pc:sldMasterChg>
    </pc:docChg>
  </pc:docChgLst>
  <pc:docChgLst>
    <pc:chgData name="LIU, Ran" userId="c7e3b506-02d4-4f7d-9d09-ca1f485a634b" providerId="ADAL" clId="{94FD6A58-D2E9-4575-B4AF-AFD1B3E9E67E}"/>
    <pc:docChg chg="undo redo custSel addSld modSld">
      <pc:chgData name="LIU, Ran" userId="c7e3b506-02d4-4f7d-9d09-ca1f485a634b" providerId="ADAL" clId="{94FD6A58-D2E9-4575-B4AF-AFD1B3E9E67E}" dt="2024-02-17T03:34:48.608" v="1809" actId="207"/>
      <pc:docMkLst>
        <pc:docMk/>
      </pc:docMkLst>
      <pc:sldChg chg="modSp mod">
        <pc:chgData name="LIU, Ran" userId="c7e3b506-02d4-4f7d-9d09-ca1f485a634b" providerId="ADAL" clId="{94FD6A58-D2E9-4575-B4AF-AFD1B3E9E67E}" dt="2024-02-17T03:34:00.259" v="1794" actId="20577"/>
        <pc:sldMkLst>
          <pc:docMk/>
          <pc:sldMk cId="3874293858" sldId="257"/>
        </pc:sldMkLst>
        <pc:spChg chg="mod">
          <ac:chgData name="LIU, Ran" userId="c7e3b506-02d4-4f7d-9d09-ca1f485a634b" providerId="ADAL" clId="{94FD6A58-D2E9-4575-B4AF-AFD1B3E9E67E}" dt="2024-02-17T03:34:00.259" v="1794" actId="20577"/>
          <ac:spMkLst>
            <pc:docMk/>
            <pc:sldMk cId="3874293858" sldId="257"/>
            <ac:spMk id="5" creationId="{AB9C42CE-C87F-3BA0-22A8-D71C334854BF}"/>
          </ac:spMkLst>
        </pc:spChg>
      </pc:sldChg>
      <pc:sldChg chg="modSp mod">
        <pc:chgData name="LIU, Ran" userId="c7e3b506-02d4-4f7d-9d09-ca1f485a634b" providerId="ADAL" clId="{94FD6A58-D2E9-4575-B4AF-AFD1B3E9E67E}" dt="2024-02-17T03:14:27.586" v="1792" actId="2710"/>
        <pc:sldMkLst>
          <pc:docMk/>
          <pc:sldMk cId="287923211" sldId="258"/>
        </pc:sldMkLst>
        <pc:spChg chg="mod">
          <ac:chgData name="LIU, Ran" userId="c7e3b506-02d4-4f7d-9d09-ca1f485a634b" providerId="ADAL" clId="{94FD6A58-D2E9-4575-B4AF-AFD1B3E9E67E}" dt="2024-02-17T03:14:27.586" v="1792" actId="2710"/>
          <ac:spMkLst>
            <pc:docMk/>
            <pc:sldMk cId="287923211" sldId="258"/>
            <ac:spMk id="5" creationId="{AB9C42CE-C87F-3BA0-22A8-D71C334854BF}"/>
          </ac:spMkLst>
        </pc:spChg>
      </pc:sldChg>
      <pc:sldChg chg="modSp mod">
        <pc:chgData name="LIU, Ran" userId="c7e3b506-02d4-4f7d-9d09-ca1f485a634b" providerId="ADAL" clId="{94FD6A58-D2E9-4575-B4AF-AFD1B3E9E67E}" dt="2024-02-17T02:53:51.539" v="1625" actId="2710"/>
        <pc:sldMkLst>
          <pc:docMk/>
          <pc:sldMk cId="1834602832" sldId="260"/>
        </pc:sldMkLst>
        <pc:spChg chg="mod">
          <ac:chgData name="LIU, Ran" userId="c7e3b506-02d4-4f7d-9d09-ca1f485a634b" providerId="ADAL" clId="{94FD6A58-D2E9-4575-B4AF-AFD1B3E9E67E}" dt="2024-02-17T02:53:51.539" v="1625" actId="2710"/>
          <ac:spMkLst>
            <pc:docMk/>
            <pc:sldMk cId="1834602832" sldId="260"/>
            <ac:spMk id="5" creationId="{AB9C42CE-C87F-3BA0-22A8-D71C334854BF}"/>
          </ac:spMkLst>
        </pc:spChg>
      </pc:sldChg>
      <pc:sldChg chg="modSp mod">
        <pc:chgData name="LIU, Ran" userId="c7e3b506-02d4-4f7d-9d09-ca1f485a634b" providerId="ADAL" clId="{94FD6A58-D2E9-4575-B4AF-AFD1B3E9E67E}" dt="2024-01-05T04:07:55.626" v="1233" actId="255"/>
        <pc:sldMkLst>
          <pc:docMk/>
          <pc:sldMk cId="3278532798" sldId="263"/>
        </pc:sldMkLst>
        <pc:spChg chg="mod">
          <ac:chgData name="LIU, Ran" userId="c7e3b506-02d4-4f7d-9d09-ca1f485a634b" providerId="ADAL" clId="{94FD6A58-D2E9-4575-B4AF-AFD1B3E9E67E}" dt="2024-01-05T04:07:55.626" v="1233" actId="255"/>
          <ac:spMkLst>
            <pc:docMk/>
            <pc:sldMk cId="3278532798" sldId="263"/>
            <ac:spMk id="5" creationId="{AB9C42CE-C87F-3BA0-22A8-D71C334854BF}"/>
          </ac:spMkLst>
        </pc:spChg>
      </pc:sldChg>
      <pc:sldChg chg="addSp modSp new mod">
        <pc:chgData name="LIU, Ran" userId="c7e3b506-02d4-4f7d-9d09-ca1f485a634b" providerId="ADAL" clId="{94FD6A58-D2E9-4575-B4AF-AFD1B3E9E67E}" dt="2024-02-17T02:51:51.027" v="1570" actId="1076"/>
        <pc:sldMkLst>
          <pc:docMk/>
          <pc:sldMk cId="2088541578" sldId="270"/>
        </pc:sldMkLst>
        <pc:spChg chg="add mod">
          <ac:chgData name="LIU, Ran" userId="c7e3b506-02d4-4f7d-9d09-ca1f485a634b" providerId="ADAL" clId="{94FD6A58-D2E9-4575-B4AF-AFD1B3E9E67E}" dt="2024-02-17T02:51:51.027" v="1570" actId="1076"/>
          <ac:spMkLst>
            <pc:docMk/>
            <pc:sldMk cId="2088541578" sldId="270"/>
            <ac:spMk id="2" creationId="{0ECE5F79-3588-9C71-CEA3-01E966397C9A}"/>
          </ac:spMkLst>
        </pc:spChg>
      </pc:sldChg>
      <pc:sldChg chg="addSp modSp new mod">
        <pc:chgData name="LIU, Ran" userId="c7e3b506-02d4-4f7d-9d09-ca1f485a634b" providerId="ADAL" clId="{94FD6A58-D2E9-4575-B4AF-AFD1B3E9E67E}" dt="2024-02-17T02:35:21.913" v="1319" actId="20577"/>
        <pc:sldMkLst>
          <pc:docMk/>
          <pc:sldMk cId="3007614094" sldId="271"/>
        </pc:sldMkLst>
        <pc:spChg chg="add mod">
          <ac:chgData name="LIU, Ran" userId="c7e3b506-02d4-4f7d-9d09-ca1f485a634b" providerId="ADAL" clId="{94FD6A58-D2E9-4575-B4AF-AFD1B3E9E67E}" dt="2024-02-17T02:35:21.913" v="1319" actId="20577"/>
          <ac:spMkLst>
            <pc:docMk/>
            <pc:sldMk cId="3007614094" sldId="271"/>
            <ac:spMk id="2" creationId="{7702FEDA-21DB-2655-26DE-DD4C11713999}"/>
          </ac:spMkLst>
        </pc:spChg>
      </pc:sldChg>
      <pc:sldChg chg="modSp add mod">
        <pc:chgData name="LIU, Ran" userId="c7e3b506-02d4-4f7d-9d09-ca1f485a634b" providerId="ADAL" clId="{94FD6A58-D2E9-4575-B4AF-AFD1B3E9E67E}" dt="2024-02-17T02:47:03.421" v="1513" actId="5793"/>
        <pc:sldMkLst>
          <pc:docMk/>
          <pc:sldMk cId="1883075170" sldId="272"/>
        </pc:sldMkLst>
        <pc:spChg chg="mod">
          <ac:chgData name="LIU, Ran" userId="c7e3b506-02d4-4f7d-9d09-ca1f485a634b" providerId="ADAL" clId="{94FD6A58-D2E9-4575-B4AF-AFD1B3E9E67E}" dt="2024-02-17T02:47:03.421" v="1513" actId="5793"/>
          <ac:spMkLst>
            <pc:docMk/>
            <pc:sldMk cId="1883075170" sldId="272"/>
            <ac:spMk id="5" creationId="{19BA60A6-B6B2-BF08-35B1-4FE22E62E87B}"/>
          </ac:spMkLst>
        </pc:spChg>
      </pc:sldChg>
      <pc:sldChg chg="modSp add mod">
        <pc:chgData name="LIU, Ran" userId="c7e3b506-02d4-4f7d-9d09-ca1f485a634b" providerId="ADAL" clId="{94FD6A58-D2E9-4575-B4AF-AFD1B3E9E67E}" dt="2024-02-17T03:34:48.608" v="1809" actId="207"/>
        <pc:sldMkLst>
          <pc:docMk/>
          <pc:sldMk cId="1981507012" sldId="273"/>
        </pc:sldMkLst>
        <pc:spChg chg="mod">
          <ac:chgData name="LIU, Ran" userId="c7e3b506-02d4-4f7d-9d09-ca1f485a634b" providerId="ADAL" clId="{94FD6A58-D2E9-4575-B4AF-AFD1B3E9E67E}" dt="2024-02-17T03:34:48.608" v="1809" actId="207"/>
          <ac:spMkLst>
            <pc:docMk/>
            <pc:sldMk cId="1981507012" sldId="273"/>
            <ac:spMk id="5" creationId="{0D6303F3-BFAA-CB03-89B7-D882B874332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EEA2AF2-640B-2B49-2B0E-783410568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F68D4-C0CC-4693-A31F-AA346036FBA5}" type="datetimeFigureOut">
              <a:rPr lang="zh-CN" altLang="en-US" smtClean="0"/>
              <a:t>2024/2/17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2E134DB1-82C8-4193-F222-28DD1F527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9259B49-5DC7-AA1B-FFA5-0371AF20A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85151-AB18-4993-8836-209052F340C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FE8A9CCF-97A4-3B3A-CA59-A6F16E739B42}"/>
              </a:ext>
            </a:extLst>
          </p:cNvPr>
          <p:cNvSpPr/>
          <p:nvPr userDrawn="1"/>
        </p:nvSpPr>
        <p:spPr>
          <a:xfrm>
            <a:off x="0" y="2"/>
            <a:ext cx="12198350" cy="681035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24513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42D980C-C7A3-13AC-B6A7-3763D4BFC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637" y="365126"/>
            <a:ext cx="1052107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dirty="0"/>
              <a:t>Statistical Computing </a:t>
            </a:r>
            <a:endParaRPr lang="zh-CN" altLang="en-US" dirty="0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C836433-BC90-4C6C-79B7-29FA61143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637" y="1825625"/>
            <a:ext cx="1052107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dirty="0"/>
              <a:t>hello</a:t>
            </a:r>
            <a:endParaRPr lang="zh-CN" altLang="en-US" dirty="0"/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0BE5B33-D01C-FBE3-4C82-B90D871606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636" y="6356351"/>
            <a:ext cx="274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F68D4-C0CC-4693-A31F-AA346036FBA5}" type="datetimeFigureOut">
              <a:rPr lang="zh-CN" altLang="en-US" smtClean="0"/>
              <a:t>2024/2/17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1E50F62-33A9-15B4-FAFC-415D96EC05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40704" y="6356351"/>
            <a:ext cx="41169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9E593AB6-F804-3171-C24E-FE8CF28A79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5085" y="6356351"/>
            <a:ext cx="274462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85151-AB18-4993-8836-209052F340C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421DE8E-DE15-7EF4-019B-86A4967FE2AF}"/>
              </a:ext>
            </a:extLst>
          </p:cNvPr>
          <p:cNvSpPr/>
          <p:nvPr userDrawn="1"/>
        </p:nvSpPr>
        <p:spPr>
          <a:xfrm>
            <a:off x="0" y="6624536"/>
            <a:ext cx="12198350" cy="2334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5F5B24B3-A5FD-0037-9877-9DFC5467FDBD}"/>
              </a:ext>
            </a:extLst>
          </p:cNvPr>
          <p:cNvSpPr txBox="1"/>
          <p:nvPr userDrawn="1"/>
        </p:nvSpPr>
        <p:spPr>
          <a:xfrm>
            <a:off x="9921240" y="6556601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Google Sans"/>
              </a:rPr>
              <a:t>© 2024 ‧ Ran Liu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80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glizen.com/radfordneal/sta410.F15/" TargetMode="External"/><Relationship Id="rId2" Type="http://schemas.openxmlformats.org/officeDocument/2006/relationships/hyperlink" Target="https://www.biostat.jhsph.edu/~rpeng/biostat778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aperswithcode.com/" TargetMode="External"/><Relationship Id="rId5" Type="http://schemas.openxmlformats.org/officeDocument/2006/relationships/hyperlink" Target="https://space.bilibili.com/1567748478/channel/seriesdetail?sid=358497" TargetMode="External"/><Relationship Id="rId4" Type="http://schemas.openxmlformats.org/officeDocument/2006/relationships/hyperlink" Target="https://space.bilibili.com/24382148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2458336961@qq.com" TargetMode="External"/><Relationship Id="rId2" Type="http://schemas.openxmlformats.org/officeDocument/2006/relationships/hyperlink" Target="mailto:ljw2420703487@163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D00F5482-DDB4-8E74-BCE3-8BB73D04C8A4}"/>
              </a:ext>
            </a:extLst>
          </p:cNvPr>
          <p:cNvSpPr/>
          <p:nvPr/>
        </p:nvSpPr>
        <p:spPr>
          <a:xfrm>
            <a:off x="0" y="1"/>
            <a:ext cx="12198350" cy="3618688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7DCAB6A5-BC07-C097-5E43-F0E850421267}"/>
              </a:ext>
            </a:extLst>
          </p:cNvPr>
          <p:cNvSpPr/>
          <p:nvPr/>
        </p:nvSpPr>
        <p:spPr>
          <a:xfrm>
            <a:off x="0" y="3618689"/>
            <a:ext cx="12198350" cy="10116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EA7A807D-C618-68E9-2BF6-EAD2103DE5D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06102" y="662924"/>
            <a:ext cx="9178511" cy="1325563"/>
          </a:xfrm>
        </p:spPr>
        <p:txBody>
          <a:bodyPr>
            <a:normAutofit/>
          </a:bodyPr>
          <a:lstStyle/>
          <a:p>
            <a:r>
              <a:rPr lang="en-US" altLang="zh-CN" sz="5400" b="1" dirty="0">
                <a:solidFill>
                  <a:schemeClr val="bg1"/>
                </a:solidFill>
              </a:rPr>
              <a:t>Statistical Computing</a:t>
            </a:r>
            <a:endParaRPr lang="zh-CN" altLang="en-US" sz="5400" b="1" dirty="0">
              <a:solidFill>
                <a:schemeClr val="bg1"/>
              </a:solidFill>
            </a:endParaRP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4814F00-2000-A291-2068-B74345E753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779" y="4911142"/>
            <a:ext cx="4715934" cy="1283934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DF523F1C-D76E-59DC-A6DB-06985C74A13D}"/>
              </a:ext>
            </a:extLst>
          </p:cNvPr>
          <p:cNvSpPr/>
          <p:nvPr/>
        </p:nvSpPr>
        <p:spPr>
          <a:xfrm>
            <a:off x="0" y="6624536"/>
            <a:ext cx="12198350" cy="23346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Tijdelijke aanduiding voor tekst 4">
            <a:extLst>
              <a:ext uri="{FF2B5EF4-FFF2-40B4-BE49-F238E27FC236}">
                <a16:creationId xmlns:a16="http://schemas.microsoft.com/office/drawing/2014/main" id="{CCAFA84B-D597-7461-2773-1A7F6E4F2780}"/>
              </a:ext>
            </a:extLst>
          </p:cNvPr>
          <p:cNvSpPr txBox="1">
            <a:spLocks/>
          </p:cNvSpPr>
          <p:nvPr/>
        </p:nvSpPr>
        <p:spPr>
          <a:xfrm>
            <a:off x="1490663" y="3934610"/>
            <a:ext cx="6918325" cy="393700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NL" sz="2400" b="1" dirty="0">
                <a:solidFill>
                  <a:srgbClr val="FFFFFF"/>
                </a:solidFill>
              </a:rPr>
              <a:t>LIU, Ran | Lecturer</a:t>
            </a:r>
          </a:p>
        </p:txBody>
      </p:sp>
      <p:sp>
        <p:nvSpPr>
          <p:cNvPr id="12" name="标题 3">
            <a:extLst>
              <a:ext uri="{FF2B5EF4-FFF2-40B4-BE49-F238E27FC236}">
                <a16:creationId xmlns:a16="http://schemas.microsoft.com/office/drawing/2014/main" id="{D8E25DBF-F274-5AB6-5E3B-F9739FEE754A}"/>
              </a:ext>
            </a:extLst>
          </p:cNvPr>
          <p:cNvSpPr txBox="1">
            <a:spLocks/>
          </p:cNvSpPr>
          <p:nvPr/>
        </p:nvSpPr>
        <p:spPr>
          <a:xfrm>
            <a:off x="1490663" y="2103716"/>
            <a:ext cx="2340298" cy="976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700" dirty="0">
                <a:solidFill>
                  <a:schemeClr val="bg1"/>
                </a:solidFill>
              </a:rPr>
              <a:t>统计计算</a:t>
            </a: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FCED0FF0-DA8D-1AD1-C14A-5717D0F813A3}"/>
              </a:ext>
            </a:extLst>
          </p:cNvPr>
          <p:cNvSpPr txBox="1"/>
          <p:nvPr/>
        </p:nvSpPr>
        <p:spPr>
          <a:xfrm>
            <a:off x="9921240" y="6556601"/>
            <a:ext cx="2316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0" i="0" dirty="0">
                <a:solidFill>
                  <a:schemeClr val="bg1">
                    <a:lumMod val="65000"/>
                  </a:schemeClr>
                </a:solidFill>
                <a:effectLst/>
                <a:latin typeface="Google Sans"/>
              </a:rPr>
              <a:t>© 2024 ‧ Ran Liu</a:t>
            </a:r>
            <a:endParaRPr lang="zh-CN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" name="标题 3">
            <a:extLst>
              <a:ext uri="{FF2B5EF4-FFF2-40B4-BE49-F238E27FC236}">
                <a16:creationId xmlns:a16="http://schemas.microsoft.com/office/drawing/2014/main" id="{6144BE17-C455-5A75-9784-85137D4477F3}"/>
              </a:ext>
            </a:extLst>
          </p:cNvPr>
          <p:cNvSpPr txBox="1">
            <a:spLocks/>
          </p:cNvSpPr>
          <p:nvPr/>
        </p:nvSpPr>
        <p:spPr>
          <a:xfrm>
            <a:off x="8739182" y="2103715"/>
            <a:ext cx="1513951" cy="9767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2800" dirty="0">
                <a:solidFill>
                  <a:schemeClr val="bg1"/>
                </a:solidFill>
              </a:rPr>
              <a:t>序章</a:t>
            </a:r>
          </a:p>
        </p:txBody>
      </p:sp>
    </p:spTree>
    <p:extLst>
      <p:ext uri="{BB962C8B-B14F-4D97-AF65-F5344CB8AC3E}">
        <p14:creationId xmlns:p14="http://schemas.microsoft.com/office/powerpoint/2010/main" val="2268482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996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参考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75733" y="738055"/>
            <a:ext cx="11269133" cy="6038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/>
              <a:t>参考书籍：</a:t>
            </a:r>
            <a:endParaRPr lang="en-US" altLang="zh-CN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b-NO" altLang="zh-CN" sz="2000" dirty="0"/>
              <a:t>Givens, G. H., Hoeting, J. A. (2013). Computational Statistics. Wiley.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/>
              <a:t>参考课程：</a:t>
            </a:r>
            <a:endParaRPr lang="en-US" altLang="zh-CN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Roger D. Peng (Johns Hopkins University)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hlinkClick r:id="rId2"/>
              </a:rPr>
              <a:t>Biostat 778: Advanced Statistical Computing</a:t>
            </a:r>
            <a:endParaRPr lang="en-US" altLang="zh-CN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/>
              <a:t>Radford M. Neal (University of Toronto) 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hlinkClick r:id="rId3"/>
              </a:rPr>
              <a:t>STA 410/2102: Statistical Computation</a:t>
            </a:r>
            <a:endParaRPr lang="en-US" altLang="zh-CN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/>
              <a:t>莫烦</a:t>
            </a:r>
            <a:r>
              <a:rPr lang="en-US" altLang="zh-CN" sz="2000" dirty="0"/>
              <a:t>Python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000" dirty="0">
                <a:hlinkClick r:id="rId4"/>
              </a:rPr>
              <a:t>Python</a:t>
            </a:r>
            <a:endParaRPr lang="en-US" altLang="zh-CN" sz="20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/>
              <a:t>李沐</a:t>
            </a:r>
            <a:endParaRPr lang="en-US" altLang="zh-CN" sz="2000" dirty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b="0" i="0" dirty="0">
                <a:effectLst/>
                <a:latin typeface="PingFang SC"/>
                <a:hlinkClick r:id="rId5"/>
              </a:rPr>
              <a:t>动手学深度学习</a:t>
            </a:r>
            <a:endParaRPr lang="en-US" altLang="zh-CN" sz="20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000" dirty="0"/>
              <a:t>参考网站：</a:t>
            </a:r>
            <a:r>
              <a:rPr lang="en-US" altLang="zh-CN" sz="2000" dirty="0">
                <a:hlinkClick r:id="rId6"/>
              </a:rPr>
              <a:t>Papers with code</a:t>
            </a:r>
            <a:endParaRPr lang="zh-CN" altLang="en-US" sz="2000" dirty="0"/>
          </a:p>
          <a:p>
            <a:pPr>
              <a:lnSpc>
                <a:spcPct val="150000"/>
              </a:lnSpc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2785327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常见分布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92667" y="1168400"/>
            <a:ext cx="11269133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F1E8E52F-0C25-A93E-8DFF-4507C67512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7" y="857853"/>
            <a:ext cx="9272451" cy="5742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70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常见分布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92667" y="1168400"/>
            <a:ext cx="11269133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02F89D70-D7BD-347A-9112-B23AC862BF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7" y="745066"/>
            <a:ext cx="8560114" cy="5699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3242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常见分布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92667" y="1168400"/>
            <a:ext cx="11269133" cy="1307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A90F64A-75FD-B38B-9194-BB91147DD6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7" y="1302395"/>
            <a:ext cx="10249788" cy="4625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904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FFFF"/>
                </a:solidFill>
              </a:rPr>
              <a:t>Python</a:t>
            </a:r>
            <a:r>
              <a:rPr lang="zh-CN" altLang="en-US" sz="2800" b="1" dirty="0">
                <a:solidFill>
                  <a:srgbClr val="FFFFFF"/>
                </a:solidFill>
              </a:rPr>
              <a:t>实现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364067" y="821267"/>
            <a:ext cx="11269133" cy="6062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numpy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np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from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scipy.stats </a:t>
            </a: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norm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import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matplotlib.pyplot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as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plt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Create a figure and axes object for plotting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fig, ax =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plt.subplots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Generate x-values for the plot (</a:t>
            </a:r>
            <a:r>
              <a:rPr lang="en-US" altLang="zh-CN" b="0" i="0" u="none" strike="noStrike" dirty="0" err="1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ppf</a:t>
            </a: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: percent point function, percentiles)</a:t>
            </a:r>
          </a:p>
          <a:p>
            <a:pPr>
              <a:lnSpc>
                <a:spcPct val="150000"/>
              </a:lnSpc>
            </a:pP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</a:t>
            </a:r>
            <a:r>
              <a:rPr lang="en-US" altLang="zh-CN" b="0" i="0" u="none" strike="noStrike" dirty="0" err="1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norm.ppf</a:t>
            </a: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(0.01, loc=0, scale=1)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x =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np.linspace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norm.ppf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0.01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norm.ppf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0.99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100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Plot the probability density function (PDF) of the normal distribution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ax.plot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(x, norm.pdf(x), 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'r-'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lw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5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alpha=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0.6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label=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'norm pdf'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727451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FFFF"/>
                </a:solidFill>
              </a:rPr>
              <a:t>Python</a:t>
            </a:r>
            <a:r>
              <a:rPr lang="zh-CN" altLang="en-US" sz="2800" b="1" dirty="0">
                <a:solidFill>
                  <a:srgbClr val="FFFFFF"/>
                </a:solidFill>
              </a:rPr>
              <a:t>实现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364067" y="1100667"/>
            <a:ext cx="11269133" cy="52316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Create a frozen instance of the normal distribution and plot its PDF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rv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norm()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ax.plot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(x, rv.pdf(x), 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'k-'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lw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2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label=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'frozen pdf'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Calculate the percentiles (inverse of the cumulative distribution function) for specific probabilities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=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norm.ppf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0.001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0.5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0.999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Check if the calculated probabilities match the cumulative distribution function values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np.allclose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0.001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0.5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0.999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norm.cdf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vals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)) </a:t>
            </a: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True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0452715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FFFF"/>
                </a:solidFill>
              </a:rPr>
              <a:t>Python</a:t>
            </a:r>
            <a:r>
              <a:rPr lang="zh-CN" altLang="en-US" sz="2800" b="1" dirty="0">
                <a:solidFill>
                  <a:srgbClr val="FFFFFF"/>
                </a:solidFill>
              </a:rPr>
              <a:t>实现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364067" y="719667"/>
            <a:ext cx="11269133" cy="5863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Generate random samples from the normal distribution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r =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norm.rvs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(size=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1000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Create a histogram of the random samples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ax.hist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(r, density=</a:t>
            </a: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True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bins=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'auto'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histtype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altLang="zh-CN" b="0" i="0" u="none" strike="noStrike" dirty="0" err="1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stepfilled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alpha=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0.2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Set the x-axis limits of the plot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ax.set_xlim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([x[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x[</a:t>
            </a:r>
            <a:r>
              <a:rPr lang="en-US" altLang="zh-CN" b="0" i="0" u="none" strike="noStrike" dirty="0">
                <a:solidFill>
                  <a:srgbClr val="006666"/>
                </a:solidFill>
                <a:effectLst/>
                <a:latin typeface="Consolas" panose="020B0609020204030204" pitchFamily="49" charset="0"/>
              </a:rPr>
              <a:t>-1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]])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Add a legend to the plot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ax.legend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(loc=</a:t>
            </a:r>
            <a:r>
              <a:rPr lang="en-US" altLang="zh-CN" b="0" i="0" u="none" strike="noStrike" dirty="0">
                <a:solidFill>
                  <a:srgbClr val="008800"/>
                </a:solidFill>
                <a:effectLst/>
                <a:latin typeface="Consolas" panose="020B0609020204030204" pitchFamily="49" charset="0"/>
              </a:rPr>
              <a:t>'best'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frameon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en-US" altLang="zh-CN" b="0" i="0" u="none" strike="noStrike" dirty="0">
                <a:solidFill>
                  <a:srgbClr val="000088"/>
                </a:solidFill>
                <a:effectLst/>
                <a:latin typeface="Consolas" panose="020B0609020204030204" pitchFamily="49" charset="0"/>
              </a:rPr>
              <a:t>False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>
                <a:solidFill>
                  <a:srgbClr val="880000"/>
                </a:solidFill>
                <a:effectLst/>
                <a:latin typeface="Consolas" panose="020B0609020204030204" pitchFamily="49" charset="0"/>
              </a:rPr>
              <a:t># Display the plot</a:t>
            </a:r>
            <a:b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altLang="zh-CN" b="0" i="0" u="none" strike="noStrike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plt.show</a:t>
            </a:r>
            <a:r>
              <a:rPr lang="en-US" altLang="zh-CN" b="0" i="0" u="none" strike="noStrike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lang="zh-CN" altLang="en-US" sz="2800" dirty="0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E11246F3-E234-6813-76E0-C5B25D5018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8242" y="2861904"/>
            <a:ext cx="5534025" cy="3427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348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2065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课程信息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609600" y="736600"/>
            <a:ext cx="11269133" cy="6478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上课时间及地点：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[1-16</a:t>
            </a:r>
            <a:r>
              <a:rPr lang="zh-CN" altLang="en-US" sz="2800" dirty="0"/>
              <a:t>周</a:t>
            </a:r>
            <a:r>
              <a:rPr lang="en-US" altLang="zh-CN" sz="2800" dirty="0"/>
              <a:t>] </a:t>
            </a:r>
            <a:r>
              <a:rPr lang="zh-CN" altLang="en-US" sz="2800" dirty="0"/>
              <a:t>星期一 </a:t>
            </a:r>
            <a:r>
              <a:rPr lang="en-US" altLang="zh-CN" sz="2800" dirty="0"/>
              <a:t>9-10</a:t>
            </a:r>
            <a:r>
              <a:rPr lang="zh-CN" altLang="en-US" sz="2800" dirty="0"/>
              <a:t>节 丽泽楼</a:t>
            </a:r>
            <a:r>
              <a:rPr lang="en-US" altLang="zh-CN" sz="2800" dirty="0"/>
              <a:t>C302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[1-16</a:t>
            </a:r>
            <a:r>
              <a:rPr lang="zh-CN" altLang="en-US" sz="2800" dirty="0"/>
              <a:t>双周</a:t>
            </a:r>
            <a:r>
              <a:rPr lang="en-US" altLang="zh-CN" sz="2800" dirty="0"/>
              <a:t>] </a:t>
            </a:r>
            <a:r>
              <a:rPr lang="zh-CN" altLang="en-US" sz="2800" dirty="0"/>
              <a:t>星期三 </a:t>
            </a:r>
            <a:r>
              <a:rPr lang="en-US" altLang="zh-CN" sz="2800" dirty="0"/>
              <a:t>9-10</a:t>
            </a:r>
            <a:r>
              <a:rPr lang="zh-CN" altLang="en-US" sz="2800" dirty="0"/>
              <a:t>节 丽泽楼</a:t>
            </a:r>
            <a:r>
              <a:rPr lang="en-US" altLang="zh-CN" sz="2800" dirty="0"/>
              <a:t>C306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18:00-18:45	18:55-19:40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星期一每周都上，星期三双周上一次</a:t>
            </a: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助教：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李嘉伟</a:t>
            </a:r>
            <a:r>
              <a:rPr lang="en-US" altLang="zh-CN" sz="2800" dirty="0"/>
              <a:t>		</a:t>
            </a:r>
            <a:r>
              <a:rPr lang="en-US" altLang="zh-CN" sz="2800" dirty="0">
                <a:hlinkClick r:id="rId2"/>
              </a:rPr>
              <a:t>ljw2420703487@163.com</a:t>
            </a:r>
            <a:r>
              <a:rPr lang="en-US" altLang="zh-CN" sz="2800" dirty="0"/>
              <a:t>	15875653936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王晓晴 </a:t>
            </a:r>
            <a:r>
              <a:rPr lang="en-US" altLang="zh-CN" sz="2800" dirty="0"/>
              <a:t>	</a:t>
            </a:r>
            <a:r>
              <a:rPr lang="en-US" altLang="zh-CN" sz="2800" dirty="0">
                <a:hlinkClick r:id="rId3"/>
              </a:rPr>
              <a:t>2458336961@qq.com</a:t>
            </a:r>
            <a:r>
              <a:rPr lang="en-US" altLang="zh-CN" sz="2800" dirty="0"/>
              <a:t>	15069561150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2800" dirty="0"/>
          </a:p>
        </p:txBody>
      </p:sp>
    </p:spTree>
    <p:extLst>
      <p:ext uri="{BB962C8B-B14F-4D97-AF65-F5344CB8AC3E}">
        <p14:creationId xmlns:p14="http://schemas.microsoft.com/office/powerpoint/2010/main" val="387429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579023-BAF3-AD48-8E33-34DCD26DC1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A588C2AF-00FC-20C1-9D59-A3A28CD5F1EA}"/>
              </a:ext>
            </a:extLst>
          </p:cNvPr>
          <p:cNvSpPr txBox="1"/>
          <p:nvPr/>
        </p:nvSpPr>
        <p:spPr>
          <a:xfrm>
            <a:off x="364067" y="110067"/>
            <a:ext cx="20658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课程信息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9BA60A6-B6B2-BF08-35B1-4FE22E62E87B}"/>
              </a:ext>
            </a:extLst>
          </p:cNvPr>
          <p:cNvSpPr txBox="1"/>
          <p:nvPr/>
        </p:nvSpPr>
        <p:spPr>
          <a:xfrm>
            <a:off x="609600" y="736600"/>
            <a:ext cx="11269133" cy="4534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成绩构成：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一次小组大项目（</a:t>
            </a:r>
            <a:r>
              <a:rPr lang="en-US" altLang="zh-CN" sz="2800" dirty="0"/>
              <a:t>70%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期末考试闭卷（</a:t>
            </a:r>
            <a:r>
              <a:rPr lang="en-US" altLang="zh-CN" sz="2800" dirty="0"/>
              <a:t>30%</a:t>
            </a:r>
            <a:r>
              <a:rPr lang="zh-CN" altLang="en-US" sz="2800" dirty="0"/>
              <a:t>）</a:t>
            </a:r>
            <a:endParaRPr lang="en-US" altLang="zh-CN" sz="2800" dirty="0"/>
          </a:p>
          <a:p>
            <a:pPr lvl="1">
              <a:lnSpc>
                <a:spcPct val="150000"/>
              </a:lnSpc>
            </a:pP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语言：</a:t>
            </a:r>
            <a:r>
              <a:rPr lang="en-US" altLang="zh-CN" sz="2800" dirty="0"/>
              <a:t>Python (or R)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基础：</a:t>
            </a:r>
            <a:r>
              <a:rPr lang="en-US" altLang="zh-CN" sz="2800" dirty="0" err="1"/>
              <a:t>Numpy</a:t>
            </a:r>
            <a:r>
              <a:rPr lang="zh-CN" altLang="en-US" sz="2800" dirty="0"/>
              <a:t>，</a:t>
            </a:r>
            <a:r>
              <a:rPr lang="en-US" altLang="zh-CN" sz="2800" dirty="0"/>
              <a:t>Pandas </a:t>
            </a:r>
            <a:r>
              <a:rPr lang="zh-CN" altLang="en-US" sz="2800" dirty="0"/>
              <a:t>，</a:t>
            </a:r>
            <a:r>
              <a:rPr lang="en-US" altLang="zh-CN" sz="2800" dirty="0"/>
              <a:t>Matplotlib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进阶：</a:t>
            </a:r>
            <a:r>
              <a:rPr lang="en-US" altLang="zh-CN" sz="2800" dirty="0" err="1"/>
              <a:t>Pytorch</a:t>
            </a:r>
            <a:r>
              <a:rPr lang="zh-CN" altLang="en-US" sz="2800" dirty="0"/>
              <a:t>，</a:t>
            </a:r>
            <a:r>
              <a:rPr lang="en-US" altLang="zh-CN" sz="2800" dirty="0"/>
              <a:t>Pyro </a:t>
            </a:r>
          </a:p>
        </p:txBody>
      </p:sp>
    </p:spTree>
    <p:extLst>
      <p:ext uri="{BB962C8B-B14F-4D97-AF65-F5344CB8AC3E}">
        <p14:creationId xmlns:p14="http://schemas.microsoft.com/office/powerpoint/2010/main" val="1883075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课程目标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92667" y="1168400"/>
            <a:ext cx="11269133" cy="4246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/>
              <a:t>传统统计算法的理论推导以及代码实现</a:t>
            </a:r>
            <a:endParaRPr lang="en-US" altLang="zh-CN" sz="3200" dirty="0"/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/>
              <a:t>实际问题的建模能力</a:t>
            </a:r>
            <a:endParaRPr lang="en-US" altLang="zh-CN" sz="3200" dirty="0"/>
          </a:p>
          <a:p>
            <a:pPr marL="285750" indent="-285750">
              <a:lnSpc>
                <a:spcPct val="300000"/>
              </a:lnSpc>
              <a:buFont typeface="Arial" panose="020B0604020202020204" pitchFamily="34" charset="0"/>
              <a:buChar char="•"/>
            </a:pPr>
            <a:r>
              <a:rPr lang="zh-CN" altLang="en-US" sz="3200" dirty="0"/>
              <a:t>（进阶）前沿深度学习的结合</a:t>
            </a:r>
          </a:p>
        </p:txBody>
      </p:sp>
    </p:spTree>
    <p:extLst>
      <p:ext uri="{BB962C8B-B14F-4D97-AF65-F5344CB8AC3E}">
        <p14:creationId xmlns:p14="http://schemas.microsoft.com/office/powerpoint/2010/main" val="231548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小组项目（暂定）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605856" y="851877"/>
            <a:ext cx="11269133" cy="4265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六人一组，一人为队长 （</a:t>
            </a:r>
            <a:r>
              <a:rPr lang="en-US" altLang="zh-CN" sz="2800" dirty="0"/>
              <a:t>96/6 = </a:t>
            </a:r>
            <a:r>
              <a:rPr lang="zh-CN" altLang="en-US" sz="2800" dirty="0"/>
              <a:t>大概</a:t>
            </a:r>
            <a:r>
              <a:rPr lang="en-US" altLang="zh-CN" sz="2800" dirty="0"/>
              <a:t>16</a:t>
            </a:r>
            <a:r>
              <a:rPr lang="zh-CN" altLang="en-US" sz="2800" dirty="0"/>
              <a:t>组）</a:t>
            </a:r>
            <a:endParaRPr lang="en-US" altLang="zh-CN" sz="2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有多个主题供选择，免疫相关，金融市场，房价分析等</a:t>
            </a:r>
            <a:endParaRPr lang="en-US" altLang="zh-CN" sz="2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要求建立统计模型分析，一定要有清晰的</a:t>
            </a:r>
            <a:r>
              <a:rPr lang="en-US" altLang="zh-CN" sz="2800" dirty="0"/>
              <a:t>likelihood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/>
              <a:t>15</a:t>
            </a:r>
            <a:r>
              <a:rPr lang="zh-CN" altLang="en-US" sz="2800" dirty="0"/>
              <a:t>分钟展示</a:t>
            </a:r>
            <a:r>
              <a:rPr lang="en-US" altLang="zh-CN" sz="2800" dirty="0"/>
              <a:t>+</a:t>
            </a:r>
            <a:r>
              <a:rPr lang="zh-CN" altLang="en-US" sz="2800" dirty="0"/>
              <a:t>报告（附上</a:t>
            </a:r>
            <a:r>
              <a:rPr lang="en-US" altLang="zh-CN" sz="2800" dirty="0"/>
              <a:t>R</a:t>
            </a:r>
            <a:r>
              <a:rPr lang="zh-CN" altLang="en-US" sz="2800" dirty="0"/>
              <a:t>或</a:t>
            </a:r>
            <a:r>
              <a:rPr lang="en-US" altLang="zh-CN" sz="2800" dirty="0"/>
              <a:t>python</a:t>
            </a:r>
            <a:r>
              <a:rPr lang="zh-CN" altLang="en-US" sz="2800" dirty="0"/>
              <a:t>代码）</a:t>
            </a:r>
            <a:endParaRPr lang="en-US" altLang="zh-CN" sz="2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报告建议</a:t>
            </a:r>
            <a:r>
              <a:rPr lang="en-US" altLang="zh-CN" sz="2800" dirty="0"/>
              <a:t>latex</a:t>
            </a:r>
            <a:r>
              <a:rPr lang="zh-CN" altLang="en-US" sz="2800" dirty="0"/>
              <a:t>或</a:t>
            </a:r>
            <a:r>
              <a:rPr lang="en-US" altLang="zh-CN" sz="2800" dirty="0"/>
              <a:t>markdown</a:t>
            </a:r>
            <a:r>
              <a:rPr lang="zh-CN" altLang="en-US" sz="2800" dirty="0"/>
              <a:t>生成</a:t>
            </a:r>
            <a:r>
              <a:rPr lang="en-US" altLang="zh-CN" sz="2800" dirty="0"/>
              <a:t>pdf</a:t>
            </a:r>
          </a:p>
        </p:txBody>
      </p:sp>
    </p:spTree>
    <p:extLst>
      <p:ext uri="{BB962C8B-B14F-4D97-AF65-F5344CB8AC3E}">
        <p14:creationId xmlns:p14="http://schemas.microsoft.com/office/powerpoint/2010/main" val="1834602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D8E00-8D24-A7C5-1F37-43698A9E63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D17423C7-96BC-09C4-D2B9-3B7389C7506A}"/>
              </a:ext>
            </a:extLst>
          </p:cNvPr>
          <p:cNvSpPr txBox="1"/>
          <p:nvPr/>
        </p:nvSpPr>
        <p:spPr>
          <a:xfrm>
            <a:off x="364067" y="110067"/>
            <a:ext cx="3513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小组项目（暂定）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0D6303F3-BFAA-CB03-89B7-D882B874332F}"/>
              </a:ext>
            </a:extLst>
          </p:cNvPr>
          <p:cNvSpPr txBox="1"/>
          <p:nvPr/>
        </p:nvSpPr>
        <p:spPr>
          <a:xfrm>
            <a:off x="605856" y="851877"/>
            <a:ext cx="11269133" cy="5127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写清楚每个部分的贡献者，排名分先后</a:t>
            </a:r>
            <a:endParaRPr lang="en-US" altLang="zh-CN" sz="2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由组长和组员协商分配总的分数，最高得分和最低得分不超过</a:t>
            </a:r>
            <a:r>
              <a:rPr lang="en-US" altLang="zh-CN" sz="2800" dirty="0"/>
              <a:t>10</a:t>
            </a:r>
            <a:r>
              <a:rPr lang="zh-CN" altLang="en-US" sz="2800" dirty="0"/>
              <a:t>分，有异议可以提出申请。</a:t>
            </a:r>
            <a:endParaRPr lang="en-US" altLang="zh-CN" sz="2800" dirty="0"/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800" dirty="0">
                <a:solidFill>
                  <a:srgbClr val="FF0000"/>
                </a:solidFill>
              </a:rPr>
              <a:t>3</a:t>
            </a:r>
            <a:r>
              <a:rPr lang="zh-CN" altLang="en-US" sz="2800" dirty="0">
                <a:solidFill>
                  <a:srgbClr val="FF0000"/>
                </a:solidFill>
              </a:rPr>
              <a:t>月</a:t>
            </a:r>
            <a:r>
              <a:rPr lang="en-US" altLang="zh-CN" sz="2800" dirty="0">
                <a:solidFill>
                  <a:srgbClr val="FF0000"/>
                </a:solidFill>
              </a:rPr>
              <a:t>16</a:t>
            </a:r>
            <a:r>
              <a:rPr lang="zh-CN" altLang="en-US" sz="2800" dirty="0">
                <a:solidFill>
                  <a:srgbClr val="FF0000"/>
                </a:solidFill>
              </a:rPr>
              <a:t>日之前，由组长发送组内成员名字列表到王晓晴助教邮箱</a:t>
            </a:r>
            <a:r>
              <a:rPr lang="en-US" altLang="zh-CN" sz="2800" dirty="0">
                <a:solidFill>
                  <a:srgbClr val="FF0000"/>
                </a:solidFill>
              </a:rPr>
              <a:t>2458336961@qq.com</a:t>
            </a:r>
            <a:r>
              <a:rPr lang="zh-CN" altLang="en-US" sz="2800" dirty="0">
                <a:solidFill>
                  <a:srgbClr val="FF0000"/>
                </a:solidFill>
              </a:rPr>
              <a:t>，余下未成组的同学会被随机分组</a:t>
            </a:r>
            <a:endParaRPr lang="en-US" altLang="zh-CN" sz="2800" dirty="0">
              <a:solidFill>
                <a:srgbClr val="FF0000"/>
              </a:solidFill>
            </a:endParaRP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中期会发布具体项目，以及展示时间供同学们选择</a:t>
            </a:r>
          </a:p>
        </p:txBody>
      </p:sp>
    </p:spTree>
    <p:extLst>
      <p:ext uri="{BB962C8B-B14F-4D97-AF65-F5344CB8AC3E}">
        <p14:creationId xmlns:p14="http://schemas.microsoft.com/office/powerpoint/2010/main" val="1981507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0ECE5F79-3588-9C71-CEA3-01E966397C9A}"/>
              </a:ext>
            </a:extLst>
          </p:cNvPr>
          <p:cNvSpPr txBox="1"/>
          <p:nvPr/>
        </p:nvSpPr>
        <p:spPr>
          <a:xfrm>
            <a:off x="572099" y="714426"/>
            <a:ext cx="11269133" cy="58274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分数细则：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比如小组项目，助教和老师给出的最终得分是</a:t>
            </a:r>
            <a:r>
              <a:rPr lang="en-US" altLang="zh-CN" sz="2800" dirty="0"/>
              <a:t>93/100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那么</a:t>
            </a:r>
            <a:r>
              <a:rPr lang="en-US" altLang="zh-CN" sz="2800" dirty="0"/>
              <a:t>6</a:t>
            </a:r>
            <a:r>
              <a:rPr lang="zh-CN" altLang="en-US" sz="2800" dirty="0"/>
              <a:t>人小组得到的分数包就是</a:t>
            </a:r>
            <a:r>
              <a:rPr lang="en-US" altLang="zh-CN" sz="2800" dirty="0"/>
              <a:t>558</a:t>
            </a:r>
            <a:r>
              <a:rPr lang="zh-CN" altLang="en-US" sz="2800" dirty="0"/>
              <a:t>分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举例，</a:t>
            </a:r>
            <a:r>
              <a:rPr lang="en-US" altLang="zh-CN" sz="2800" dirty="0"/>
              <a:t>A 95</a:t>
            </a:r>
            <a:r>
              <a:rPr lang="zh-CN" altLang="en-US" sz="2800" dirty="0"/>
              <a:t>分，</a:t>
            </a:r>
            <a:r>
              <a:rPr lang="en-US" altLang="zh-CN" sz="2800" dirty="0"/>
              <a:t>B 94</a:t>
            </a:r>
            <a:r>
              <a:rPr lang="zh-CN" altLang="en-US" sz="2800" dirty="0"/>
              <a:t>分，</a:t>
            </a:r>
            <a:r>
              <a:rPr lang="en-US" altLang="zh-CN" sz="2800" dirty="0"/>
              <a:t>C 94</a:t>
            </a:r>
            <a:r>
              <a:rPr lang="zh-CN" altLang="en-US" sz="2800" dirty="0"/>
              <a:t>分，</a:t>
            </a:r>
            <a:r>
              <a:rPr lang="en-US" altLang="zh-CN" sz="2800" dirty="0"/>
              <a:t>D 93</a:t>
            </a:r>
            <a:r>
              <a:rPr lang="zh-CN" altLang="en-US" sz="2800" dirty="0"/>
              <a:t>分，</a:t>
            </a:r>
            <a:r>
              <a:rPr lang="en-US" altLang="zh-CN" sz="2800" dirty="0"/>
              <a:t>E 93</a:t>
            </a:r>
            <a:r>
              <a:rPr lang="zh-CN" altLang="en-US" sz="2800" dirty="0"/>
              <a:t>分，</a:t>
            </a:r>
            <a:r>
              <a:rPr lang="en-US" altLang="zh-CN" sz="2800" dirty="0"/>
              <a:t>F 89</a:t>
            </a:r>
            <a:r>
              <a:rPr lang="zh-CN" altLang="en-US" sz="2800" dirty="0"/>
              <a:t>分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最高分和最低分不超过</a:t>
            </a:r>
            <a:r>
              <a:rPr lang="en-US" altLang="zh-CN" sz="2800" dirty="0"/>
              <a:t>10</a:t>
            </a:r>
            <a:r>
              <a:rPr lang="zh-CN" altLang="en-US" sz="2800" dirty="0"/>
              <a:t>分</a:t>
            </a: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项目主题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如果选择免疫相关的主题，会有一定的</a:t>
            </a:r>
            <a:r>
              <a:rPr lang="en-US" altLang="zh-CN" sz="2800" dirty="0"/>
              <a:t>bonus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可自选题目，不过要求会高一点</a:t>
            </a:r>
            <a:endParaRPr lang="en-US" altLang="zh-CN" sz="2800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>
                <a:solidFill>
                  <a:srgbClr val="FF0000"/>
                </a:solidFill>
              </a:rPr>
              <a:t>模型的逻辑性比最终结果重要</a:t>
            </a:r>
          </a:p>
        </p:txBody>
      </p:sp>
    </p:spTree>
    <p:extLst>
      <p:ext uri="{BB962C8B-B14F-4D97-AF65-F5344CB8AC3E}">
        <p14:creationId xmlns:p14="http://schemas.microsoft.com/office/powerpoint/2010/main" val="2088541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7702FEDA-21DB-2655-26DE-DD4C11713999}"/>
              </a:ext>
            </a:extLst>
          </p:cNvPr>
          <p:cNvSpPr txBox="1"/>
          <p:nvPr/>
        </p:nvSpPr>
        <p:spPr>
          <a:xfrm>
            <a:off x="553102" y="828801"/>
            <a:ext cx="11269133" cy="4539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贡献模板：</a:t>
            </a:r>
            <a:endParaRPr lang="en-US" altLang="zh-CN" sz="2800" dirty="0"/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报告的书写：</a:t>
            </a:r>
            <a:endParaRPr lang="en-US" altLang="zh-CN" sz="2800" dirty="0"/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背景介绍：</a:t>
            </a:r>
            <a:r>
              <a:rPr lang="en-US" altLang="zh-CN" sz="2800" dirty="0"/>
              <a:t>E, C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方法叙述：</a:t>
            </a:r>
            <a:r>
              <a:rPr lang="en-US" altLang="zh-CN" sz="2800" dirty="0"/>
              <a:t>D, B</a:t>
            </a:r>
          </a:p>
          <a:p>
            <a:pPr marL="1200150" lvl="2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结论分析：</a:t>
            </a:r>
            <a:r>
              <a:rPr lang="en-US" altLang="zh-CN" sz="2800" dirty="0"/>
              <a:t>D,</a:t>
            </a:r>
            <a:r>
              <a:rPr lang="zh-CN" altLang="en-US" sz="2800" dirty="0"/>
              <a:t> </a:t>
            </a:r>
            <a:r>
              <a:rPr lang="en-US" altLang="zh-CN" sz="2800" dirty="0"/>
              <a:t>C, B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代码编写：</a:t>
            </a:r>
            <a:r>
              <a:rPr lang="en-US" altLang="zh-CN" sz="2800" dirty="0"/>
              <a:t>A, F, D</a:t>
            </a:r>
          </a:p>
          <a:p>
            <a:pPr marL="7429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2800" dirty="0"/>
              <a:t>展示：</a:t>
            </a:r>
            <a:r>
              <a:rPr lang="en-US" altLang="zh-CN" sz="2800" dirty="0"/>
              <a:t>C,</a:t>
            </a:r>
            <a:r>
              <a:rPr lang="zh-CN" altLang="en-US" sz="2800" dirty="0"/>
              <a:t> </a:t>
            </a:r>
            <a:r>
              <a:rPr lang="en-US" altLang="zh-CN" sz="2800" dirty="0"/>
              <a:t>B, E, D, A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007614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75739CF9-F57D-7FAB-B396-6CB0ACB32A54}"/>
              </a:ext>
            </a:extLst>
          </p:cNvPr>
          <p:cNvSpPr txBox="1"/>
          <p:nvPr/>
        </p:nvSpPr>
        <p:spPr>
          <a:xfrm>
            <a:off x="364067" y="110067"/>
            <a:ext cx="39962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>
                <a:solidFill>
                  <a:srgbClr val="FFFFFF"/>
                </a:solidFill>
              </a:rPr>
              <a:t>课程安排（暂定）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AB9C42CE-C87F-3BA0-22A8-D71C334854BF}"/>
              </a:ext>
            </a:extLst>
          </p:cNvPr>
          <p:cNvSpPr txBox="1"/>
          <p:nvPr/>
        </p:nvSpPr>
        <p:spPr>
          <a:xfrm>
            <a:off x="592667" y="1168400"/>
            <a:ext cx="11269133" cy="44080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1</a:t>
            </a:r>
            <a:r>
              <a:rPr lang="zh-CN" altLang="en-US" sz="2400" dirty="0"/>
              <a:t>：</a:t>
            </a:r>
            <a:r>
              <a:rPr lang="en-US" altLang="zh-CN" sz="2400" dirty="0"/>
              <a:t>MLE, Solving nonlinear equations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2</a:t>
            </a:r>
            <a:r>
              <a:rPr lang="zh-CN" altLang="en-US" sz="2400" dirty="0"/>
              <a:t>：</a:t>
            </a:r>
            <a:r>
              <a:rPr lang="en-US" altLang="zh-CN" sz="2400" dirty="0"/>
              <a:t>EM, MM 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3 </a:t>
            </a:r>
            <a:r>
              <a:rPr lang="zh-CN" altLang="en-US" sz="2400" dirty="0"/>
              <a:t>：</a:t>
            </a:r>
            <a:r>
              <a:rPr lang="en-US" altLang="zh-CN" sz="2400" dirty="0"/>
              <a:t>MC,</a:t>
            </a:r>
            <a:r>
              <a:rPr lang="zh-CN" altLang="en-US" sz="2400" dirty="0"/>
              <a:t> </a:t>
            </a:r>
            <a:r>
              <a:rPr lang="en-US" altLang="zh-CN" sz="2400" dirty="0"/>
              <a:t>Acceptance-Rejection sampling, Importance sampling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4 </a:t>
            </a:r>
            <a:r>
              <a:rPr lang="zh-CN" altLang="en-US" sz="2400" dirty="0"/>
              <a:t>：</a:t>
            </a:r>
            <a:r>
              <a:rPr lang="en-US" altLang="zh-CN" sz="2400" dirty="0"/>
              <a:t>MCMC, Metropolis–Hastings, Gibbs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5 </a:t>
            </a:r>
            <a:r>
              <a:rPr lang="zh-CN" altLang="en-US" sz="2400" dirty="0"/>
              <a:t>：</a:t>
            </a:r>
            <a:r>
              <a:rPr lang="en-US" altLang="zh-CN" sz="2400" dirty="0"/>
              <a:t>Permutation tests and the bootstrap</a:t>
            </a:r>
          </a:p>
          <a:p>
            <a:pPr marL="285750" indent="-28575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altLang="zh-CN" sz="2400" dirty="0"/>
              <a:t>Chap. 6 </a:t>
            </a:r>
            <a:r>
              <a:rPr lang="zh-CN" altLang="en-US" sz="2400" dirty="0"/>
              <a:t>：</a:t>
            </a:r>
            <a:r>
              <a:rPr lang="en-US" altLang="zh-CN" sz="2400" dirty="0"/>
              <a:t>Case study</a:t>
            </a:r>
          </a:p>
        </p:txBody>
      </p:sp>
    </p:spTree>
    <p:extLst>
      <p:ext uri="{BB962C8B-B14F-4D97-AF65-F5344CB8AC3E}">
        <p14:creationId xmlns:p14="http://schemas.microsoft.com/office/powerpoint/2010/main" val="28792321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ec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682</TotalTime>
  <Words>938</Words>
  <Application>Microsoft Office PowerPoint</Application>
  <PresentationFormat>自定义</PresentationFormat>
  <Paragraphs>83</Paragraphs>
  <Slides>16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2" baseType="lpstr">
      <vt:lpstr>Google Sans</vt:lpstr>
      <vt:lpstr>PingFang SC</vt:lpstr>
      <vt:lpstr>Arial</vt:lpstr>
      <vt:lpstr>Consolas</vt:lpstr>
      <vt:lpstr>Times New Roman</vt:lpstr>
      <vt:lpstr>lecture</vt:lpstr>
      <vt:lpstr>Statistical Computing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presentation</dc:title>
  <dc:creator>LIU, Ran</dc:creator>
  <cp:lastModifiedBy>LIU, Ran</cp:lastModifiedBy>
  <cp:revision>1</cp:revision>
  <dcterms:created xsi:type="dcterms:W3CDTF">2023-11-14T09:03:31Z</dcterms:created>
  <dcterms:modified xsi:type="dcterms:W3CDTF">2024-02-17T03:34:50Z</dcterms:modified>
</cp:coreProperties>
</file>